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39.xml.rels" ContentType="application/vnd.openxmlformats-package.relationships+xml"/>
  <Override PartName="/ppt/slideLayouts/_rels/slideLayout31.xml.rels" ContentType="application/vnd.openxmlformats-package.relationships+xml"/>
  <Override PartName="/ppt/slideLayouts/_rels/slideLayout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55.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56.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57.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58.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59.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_rels/presentation.xml.rels" ContentType="application/vnd.openxmlformats-package.relationships+xml"/>
  <Override PartName="/ppt/slides/slide1.xml" ContentType="application/vnd.openxmlformats-officedocument.presentationml.slide+xml"/>
  <Override PartName="/ppt/slides/slide26.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_rels/slide26.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media/image1.png" ContentType="image/png"/>
  <Override PartName="/ppt/media/image9.png" ContentType="image/png"/>
  <Override PartName="/ppt/media/image2.png" ContentType="image/png"/>
  <Override PartName="/ppt/media/image3.png" ContentType="image/png"/>
  <Override PartName="/ppt/media/image4.png" ContentType="image/png"/>
  <Override PartName="/ppt/media/image5.png" ContentType="image/png"/>
  <Override PartName="/ppt/media/image34.jpeg" ContentType="image/jpeg"/>
  <Override PartName="/ppt/media/image6.png" ContentType="image/png"/>
  <Override PartName="/ppt/media/image7.png" ContentType="image/png"/>
  <Override PartName="/ppt/media/image8.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5.png" ContentType="image/png"/>
  <Override PartName="/ppt/media/image36.png" ContentType="image/png"/>
  <Override PartName="/ppt/media/image37.png" ContentType="image/png"/>
  <Override PartName="/ppt/media/image38.png" ContentType="image/png"/>
  <Override PartName="/ppt/media/image39.png" ContentType="image/png"/>
  <Override PartName="/ppt/media/image40.png" ContentType="image/png"/>
  <Override PartName="/ppt/media/image41.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Lst>
  <p:sldSz cx="9144000" cy="51435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28" name="PlaceHolder 2"/>
          <p:cNvSpPr>
            <a:spLocks noGrp="1"/>
          </p:cNvSpPr>
          <p:nvPr>
            <p:ph type="body"/>
          </p:nvPr>
        </p:nvSpPr>
        <p:spPr>
          <a:xfrm>
            <a:off x="457200" y="1203120"/>
            <a:ext cx="8229240" cy="1422720"/>
          </a:xfrm>
          <a:prstGeom prst="rect">
            <a:avLst/>
          </a:prstGeom>
        </p:spPr>
        <p:txBody>
          <a:bodyPr lIns="0" rIns="0" tIns="0" bIns="0">
            <a:normAutofit/>
          </a:bodyPr>
          <a:p>
            <a:endParaRPr b="0" lang="pl-PL" sz="3200" spc="-1" strike="noStrike">
              <a:latin typeface="Arial"/>
            </a:endParaRPr>
          </a:p>
        </p:txBody>
      </p:sp>
      <p:sp>
        <p:nvSpPr>
          <p:cNvPr id="29" name="PlaceHolder 3"/>
          <p:cNvSpPr>
            <a:spLocks noGrp="1"/>
          </p:cNvSpPr>
          <p:nvPr>
            <p:ph type="body"/>
          </p:nvPr>
        </p:nvSpPr>
        <p:spPr>
          <a:xfrm>
            <a:off x="457200" y="2761560"/>
            <a:ext cx="822924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31" name="PlaceHolder 2"/>
          <p:cNvSpPr>
            <a:spLocks noGrp="1"/>
          </p:cNvSpPr>
          <p:nvPr>
            <p:ph type="body"/>
          </p:nvPr>
        </p:nvSpPr>
        <p:spPr>
          <a:xfrm>
            <a:off x="457200" y="1203120"/>
            <a:ext cx="4015800" cy="1422720"/>
          </a:xfrm>
          <a:prstGeom prst="rect">
            <a:avLst/>
          </a:prstGeom>
        </p:spPr>
        <p:txBody>
          <a:bodyPr lIns="0" rIns="0" tIns="0" bIns="0">
            <a:normAutofit/>
          </a:bodyPr>
          <a:p>
            <a:endParaRPr b="0" lang="pl-PL" sz="3200" spc="-1" strike="noStrike">
              <a:latin typeface="Arial"/>
            </a:endParaRPr>
          </a:p>
        </p:txBody>
      </p:sp>
      <p:sp>
        <p:nvSpPr>
          <p:cNvPr id="32" name="PlaceHolder 3"/>
          <p:cNvSpPr>
            <a:spLocks noGrp="1"/>
          </p:cNvSpPr>
          <p:nvPr>
            <p:ph type="body"/>
          </p:nvPr>
        </p:nvSpPr>
        <p:spPr>
          <a:xfrm>
            <a:off x="4674240" y="1203120"/>
            <a:ext cx="4015800" cy="1422720"/>
          </a:xfrm>
          <a:prstGeom prst="rect">
            <a:avLst/>
          </a:prstGeom>
        </p:spPr>
        <p:txBody>
          <a:bodyPr lIns="0" rIns="0" tIns="0" bIns="0">
            <a:normAutofit/>
          </a:bodyPr>
          <a:p>
            <a:endParaRPr b="0" lang="pl-PL" sz="3200" spc="-1" strike="noStrike">
              <a:latin typeface="Arial"/>
            </a:endParaRPr>
          </a:p>
        </p:txBody>
      </p:sp>
      <p:sp>
        <p:nvSpPr>
          <p:cNvPr id="33" name="PlaceHolder 4"/>
          <p:cNvSpPr>
            <a:spLocks noGrp="1"/>
          </p:cNvSpPr>
          <p:nvPr>
            <p:ph type="body"/>
          </p:nvPr>
        </p:nvSpPr>
        <p:spPr>
          <a:xfrm>
            <a:off x="457200" y="2761560"/>
            <a:ext cx="4015800" cy="1422720"/>
          </a:xfrm>
          <a:prstGeom prst="rect">
            <a:avLst/>
          </a:prstGeom>
        </p:spPr>
        <p:txBody>
          <a:bodyPr lIns="0" rIns="0" tIns="0" bIns="0">
            <a:normAutofit/>
          </a:bodyPr>
          <a:p>
            <a:endParaRPr b="0" lang="pl-PL" sz="3200" spc="-1" strike="noStrike">
              <a:latin typeface="Arial"/>
            </a:endParaRPr>
          </a:p>
        </p:txBody>
      </p:sp>
      <p:sp>
        <p:nvSpPr>
          <p:cNvPr id="34" name="PlaceHolder 5"/>
          <p:cNvSpPr>
            <a:spLocks noGrp="1"/>
          </p:cNvSpPr>
          <p:nvPr>
            <p:ph type="body"/>
          </p:nvPr>
        </p:nvSpPr>
        <p:spPr>
          <a:xfrm>
            <a:off x="4674240" y="2761560"/>
            <a:ext cx="40158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36" name="PlaceHolder 2"/>
          <p:cNvSpPr>
            <a:spLocks noGrp="1"/>
          </p:cNvSpPr>
          <p:nvPr>
            <p:ph type="body"/>
          </p:nvPr>
        </p:nvSpPr>
        <p:spPr>
          <a:xfrm>
            <a:off x="457200" y="1203120"/>
            <a:ext cx="2649600" cy="1422720"/>
          </a:xfrm>
          <a:prstGeom prst="rect">
            <a:avLst/>
          </a:prstGeom>
        </p:spPr>
        <p:txBody>
          <a:bodyPr lIns="0" rIns="0" tIns="0" bIns="0">
            <a:normAutofit/>
          </a:bodyPr>
          <a:p>
            <a:endParaRPr b="0" lang="pl-PL" sz="3200" spc="-1" strike="noStrike">
              <a:latin typeface="Arial"/>
            </a:endParaRPr>
          </a:p>
        </p:txBody>
      </p:sp>
      <p:sp>
        <p:nvSpPr>
          <p:cNvPr id="37" name="PlaceHolder 3"/>
          <p:cNvSpPr>
            <a:spLocks noGrp="1"/>
          </p:cNvSpPr>
          <p:nvPr>
            <p:ph type="body"/>
          </p:nvPr>
        </p:nvSpPr>
        <p:spPr>
          <a:xfrm>
            <a:off x="3239640" y="1203120"/>
            <a:ext cx="2649600" cy="1422720"/>
          </a:xfrm>
          <a:prstGeom prst="rect">
            <a:avLst/>
          </a:prstGeom>
        </p:spPr>
        <p:txBody>
          <a:bodyPr lIns="0" rIns="0" tIns="0" bIns="0">
            <a:normAutofit/>
          </a:bodyPr>
          <a:p>
            <a:endParaRPr b="0" lang="pl-PL" sz="3200" spc="-1" strike="noStrike">
              <a:latin typeface="Arial"/>
            </a:endParaRPr>
          </a:p>
        </p:txBody>
      </p:sp>
      <p:sp>
        <p:nvSpPr>
          <p:cNvPr id="38" name="PlaceHolder 4"/>
          <p:cNvSpPr>
            <a:spLocks noGrp="1"/>
          </p:cNvSpPr>
          <p:nvPr>
            <p:ph type="body"/>
          </p:nvPr>
        </p:nvSpPr>
        <p:spPr>
          <a:xfrm>
            <a:off x="6022080" y="1203120"/>
            <a:ext cx="2649600" cy="1422720"/>
          </a:xfrm>
          <a:prstGeom prst="rect">
            <a:avLst/>
          </a:prstGeom>
        </p:spPr>
        <p:txBody>
          <a:bodyPr lIns="0" rIns="0" tIns="0" bIns="0">
            <a:normAutofit/>
          </a:bodyPr>
          <a:p>
            <a:endParaRPr b="0" lang="pl-PL" sz="3200" spc="-1" strike="noStrike">
              <a:latin typeface="Arial"/>
            </a:endParaRPr>
          </a:p>
        </p:txBody>
      </p:sp>
      <p:sp>
        <p:nvSpPr>
          <p:cNvPr id="39" name="PlaceHolder 5"/>
          <p:cNvSpPr>
            <a:spLocks noGrp="1"/>
          </p:cNvSpPr>
          <p:nvPr>
            <p:ph type="body"/>
          </p:nvPr>
        </p:nvSpPr>
        <p:spPr>
          <a:xfrm>
            <a:off x="457200" y="2761560"/>
            <a:ext cx="2649600" cy="1422720"/>
          </a:xfrm>
          <a:prstGeom prst="rect">
            <a:avLst/>
          </a:prstGeom>
        </p:spPr>
        <p:txBody>
          <a:bodyPr lIns="0" rIns="0" tIns="0" bIns="0">
            <a:normAutofit/>
          </a:bodyPr>
          <a:p>
            <a:endParaRPr b="0" lang="pl-PL" sz="3200" spc="-1" strike="noStrike">
              <a:latin typeface="Arial"/>
            </a:endParaRPr>
          </a:p>
        </p:txBody>
      </p:sp>
      <p:sp>
        <p:nvSpPr>
          <p:cNvPr id="40" name="PlaceHolder 6"/>
          <p:cNvSpPr>
            <a:spLocks noGrp="1"/>
          </p:cNvSpPr>
          <p:nvPr>
            <p:ph type="body"/>
          </p:nvPr>
        </p:nvSpPr>
        <p:spPr>
          <a:xfrm>
            <a:off x="3239640" y="2761560"/>
            <a:ext cx="2649600" cy="1422720"/>
          </a:xfrm>
          <a:prstGeom prst="rect">
            <a:avLst/>
          </a:prstGeom>
        </p:spPr>
        <p:txBody>
          <a:bodyPr lIns="0" rIns="0" tIns="0" bIns="0">
            <a:normAutofit/>
          </a:bodyPr>
          <a:p>
            <a:endParaRPr b="0" lang="pl-PL" sz="3200" spc="-1" strike="noStrike">
              <a:latin typeface="Arial"/>
            </a:endParaRPr>
          </a:p>
        </p:txBody>
      </p:sp>
      <p:sp>
        <p:nvSpPr>
          <p:cNvPr id="41" name="PlaceHolder 7"/>
          <p:cNvSpPr>
            <a:spLocks noGrp="1"/>
          </p:cNvSpPr>
          <p:nvPr>
            <p:ph type="body"/>
          </p:nvPr>
        </p:nvSpPr>
        <p:spPr>
          <a:xfrm>
            <a:off x="6022080" y="2761560"/>
            <a:ext cx="26496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48" name="PlaceHolder 2"/>
          <p:cNvSpPr>
            <a:spLocks noGrp="1"/>
          </p:cNvSpPr>
          <p:nvPr>
            <p:ph type="subTitle"/>
          </p:nvPr>
        </p:nvSpPr>
        <p:spPr>
          <a:xfrm>
            <a:off x="457200" y="1203120"/>
            <a:ext cx="8229240" cy="2982960"/>
          </a:xfrm>
          <a:prstGeom prst="rect">
            <a:avLst/>
          </a:prstGeom>
        </p:spPr>
        <p:txBody>
          <a:bodyPr lIns="0" rIns="0" tIns="0" bIns="0" anchor="ctr">
            <a:spAutoFit/>
          </a:bodyPr>
          <a:p>
            <a:pPr algn="ctr"/>
            <a:endParaRPr b="0" lang="pl-PL"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50" name="PlaceHolder 2"/>
          <p:cNvSpPr>
            <a:spLocks noGrp="1"/>
          </p:cNvSpPr>
          <p:nvPr>
            <p:ph type="body"/>
          </p:nvPr>
        </p:nvSpPr>
        <p:spPr>
          <a:xfrm>
            <a:off x="457200" y="1203120"/>
            <a:ext cx="8229240" cy="2982960"/>
          </a:xfrm>
          <a:prstGeom prst="rect">
            <a:avLst/>
          </a:prstGeom>
        </p:spPr>
        <p:txBody>
          <a:bodyPr lIns="0" rIns="0" tIns="0" bIns="0">
            <a:normAutofit/>
          </a:bodyPr>
          <a:p>
            <a:endParaRPr b="0" lang="pl-PL"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52" name="PlaceHolder 2"/>
          <p:cNvSpPr>
            <a:spLocks noGrp="1"/>
          </p:cNvSpPr>
          <p:nvPr>
            <p:ph type="body"/>
          </p:nvPr>
        </p:nvSpPr>
        <p:spPr>
          <a:xfrm>
            <a:off x="457200" y="1203120"/>
            <a:ext cx="4015800" cy="2982960"/>
          </a:xfrm>
          <a:prstGeom prst="rect">
            <a:avLst/>
          </a:prstGeom>
        </p:spPr>
        <p:txBody>
          <a:bodyPr lIns="0" rIns="0" tIns="0" bIns="0">
            <a:normAutofit/>
          </a:bodyPr>
          <a:p>
            <a:endParaRPr b="0" lang="pl-PL" sz="3200" spc="-1" strike="noStrike">
              <a:latin typeface="Arial"/>
            </a:endParaRPr>
          </a:p>
        </p:txBody>
      </p:sp>
      <p:sp>
        <p:nvSpPr>
          <p:cNvPr id="53" name="PlaceHolder 3"/>
          <p:cNvSpPr>
            <a:spLocks noGrp="1"/>
          </p:cNvSpPr>
          <p:nvPr>
            <p:ph type="body"/>
          </p:nvPr>
        </p:nvSpPr>
        <p:spPr>
          <a:xfrm>
            <a:off x="4674240" y="1203120"/>
            <a:ext cx="4015800" cy="2982960"/>
          </a:xfrm>
          <a:prstGeom prst="rect">
            <a:avLst/>
          </a:prstGeom>
        </p:spPr>
        <p:txBody>
          <a:bodyPr lIns="0" rIns="0" tIns="0" bIns="0">
            <a:normAutofit/>
          </a:bodyPr>
          <a:p>
            <a:endParaRPr b="0" lang="pl-PL"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730080" y="1318320"/>
            <a:ext cx="3300120" cy="6402600"/>
          </a:xfrm>
          <a:prstGeom prst="rect">
            <a:avLst/>
          </a:prstGeom>
        </p:spPr>
        <p:txBody>
          <a:bodyPr lIns="0" rIns="0" tIns="0" bIns="0" anchor="ctr">
            <a:spAutoFit/>
          </a:bodyPr>
          <a:p>
            <a:pPr algn="ctr"/>
            <a:endParaRPr b="0" lang="pl-PL"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57" name="PlaceHolder 2"/>
          <p:cNvSpPr>
            <a:spLocks noGrp="1"/>
          </p:cNvSpPr>
          <p:nvPr>
            <p:ph type="body"/>
          </p:nvPr>
        </p:nvSpPr>
        <p:spPr>
          <a:xfrm>
            <a:off x="457200" y="1203120"/>
            <a:ext cx="4015800" cy="1422720"/>
          </a:xfrm>
          <a:prstGeom prst="rect">
            <a:avLst/>
          </a:prstGeom>
        </p:spPr>
        <p:txBody>
          <a:bodyPr lIns="0" rIns="0" tIns="0" bIns="0">
            <a:normAutofit/>
          </a:bodyPr>
          <a:p>
            <a:endParaRPr b="0" lang="pl-PL" sz="3200" spc="-1" strike="noStrike">
              <a:latin typeface="Arial"/>
            </a:endParaRPr>
          </a:p>
        </p:txBody>
      </p:sp>
      <p:sp>
        <p:nvSpPr>
          <p:cNvPr id="58" name="PlaceHolder 3"/>
          <p:cNvSpPr>
            <a:spLocks noGrp="1"/>
          </p:cNvSpPr>
          <p:nvPr>
            <p:ph type="body"/>
          </p:nvPr>
        </p:nvSpPr>
        <p:spPr>
          <a:xfrm>
            <a:off x="4674240" y="1203120"/>
            <a:ext cx="4015800" cy="2982960"/>
          </a:xfrm>
          <a:prstGeom prst="rect">
            <a:avLst/>
          </a:prstGeom>
        </p:spPr>
        <p:txBody>
          <a:bodyPr lIns="0" rIns="0" tIns="0" bIns="0">
            <a:normAutofit/>
          </a:bodyPr>
          <a:p>
            <a:endParaRPr b="0" lang="pl-PL" sz="3200" spc="-1" strike="noStrike">
              <a:latin typeface="Arial"/>
            </a:endParaRPr>
          </a:p>
        </p:txBody>
      </p:sp>
      <p:sp>
        <p:nvSpPr>
          <p:cNvPr id="59" name="PlaceHolder 4"/>
          <p:cNvSpPr>
            <a:spLocks noGrp="1"/>
          </p:cNvSpPr>
          <p:nvPr>
            <p:ph type="body"/>
          </p:nvPr>
        </p:nvSpPr>
        <p:spPr>
          <a:xfrm>
            <a:off x="457200" y="2761560"/>
            <a:ext cx="40158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7" name="PlaceHolder 2"/>
          <p:cNvSpPr>
            <a:spLocks noGrp="1"/>
          </p:cNvSpPr>
          <p:nvPr>
            <p:ph type="subTitle"/>
          </p:nvPr>
        </p:nvSpPr>
        <p:spPr>
          <a:xfrm>
            <a:off x="457200" y="1203120"/>
            <a:ext cx="8229240" cy="2982960"/>
          </a:xfrm>
          <a:prstGeom prst="rect">
            <a:avLst/>
          </a:prstGeom>
        </p:spPr>
        <p:txBody>
          <a:bodyPr lIns="0" rIns="0" tIns="0" bIns="0" anchor="ctr">
            <a:spAutoFit/>
          </a:bodyPr>
          <a:p>
            <a:pPr algn="ctr"/>
            <a:endParaRPr b="0" lang="pl-PL"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61" name="PlaceHolder 2"/>
          <p:cNvSpPr>
            <a:spLocks noGrp="1"/>
          </p:cNvSpPr>
          <p:nvPr>
            <p:ph type="body"/>
          </p:nvPr>
        </p:nvSpPr>
        <p:spPr>
          <a:xfrm>
            <a:off x="457200" y="1203120"/>
            <a:ext cx="4015800" cy="2982960"/>
          </a:xfrm>
          <a:prstGeom prst="rect">
            <a:avLst/>
          </a:prstGeom>
        </p:spPr>
        <p:txBody>
          <a:bodyPr lIns="0" rIns="0" tIns="0" bIns="0">
            <a:normAutofit/>
          </a:bodyPr>
          <a:p>
            <a:endParaRPr b="0" lang="pl-PL" sz="3200" spc="-1" strike="noStrike">
              <a:latin typeface="Arial"/>
            </a:endParaRPr>
          </a:p>
        </p:txBody>
      </p:sp>
      <p:sp>
        <p:nvSpPr>
          <p:cNvPr id="62" name="PlaceHolder 3"/>
          <p:cNvSpPr>
            <a:spLocks noGrp="1"/>
          </p:cNvSpPr>
          <p:nvPr>
            <p:ph type="body"/>
          </p:nvPr>
        </p:nvSpPr>
        <p:spPr>
          <a:xfrm>
            <a:off x="4674240" y="1203120"/>
            <a:ext cx="4015800" cy="1422720"/>
          </a:xfrm>
          <a:prstGeom prst="rect">
            <a:avLst/>
          </a:prstGeom>
        </p:spPr>
        <p:txBody>
          <a:bodyPr lIns="0" rIns="0" tIns="0" bIns="0">
            <a:normAutofit/>
          </a:bodyPr>
          <a:p>
            <a:endParaRPr b="0" lang="pl-PL" sz="3200" spc="-1" strike="noStrike">
              <a:latin typeface="Arial"/>
            </a:endParaRPr>
          </a:p>
        </p:txBody>
      </p:sp>
      <p:sp>
        <p:nvSpPr>
          <p:cNvPr id="63" name="PlaceHolder 4"/>
          <p:cNvSpPr>
            <a:spLocks noGrp="1"/>
          </p:cNvSpPr>
          <p:nvPr>
            <p:ph type="body"/>
          </p:nvPr>
        </p:nvSpPr>
        <p:spPr>
          <a:xfrm>
            <a:off x="4674240" y="2761560"/>
            <a:ext cx="40158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65" name="PlaceHolder 2"/>
          <p:cNvSpPr>
            <a:spLocks noGrp="1"/>
          </p:cNvSpPr>
          <p:nvPr>
            <p:ph type="body"/>
          </p:nvPr>
        </p:nvSpPr>
        <p:spPr>
          <a:xfrm>
            <a:off x="457200" y="1203120"/>
            <a:ext cx="4015800" cy="1422720"/>
          </a:xfrm>
          <a:prstGeom prst="rect">
            <a:avLst/>
          </a:prstGeom>
        </p:spPr>
        <p:txBody>
          <a:bodyPr lIns="0" rIns="0" tIns="0" bIns="0">
            <a:normAutofit/>
          </a:bodyPr>
          <a:p>
            <a:endParaRPr b="0" lang="pl-PL" sz="3200" spc="-1" strike="noStrike">
              <a:latin typeface="Arial"/>
            </a:endParaRPr>
          </a:p>
        </p:txBody>
      </p:sp>
      <p:sp>
        <p:nvSpPr>
          <p:cNvPr id="66" name="PlaceHolder 3"/>
          <p:cNvSpPr>
            <a:spLocks noGrp="1"/>
          </p:cNvSpPr>
          <p:nvPr>
            <p:ph type="body"/>
          </p:nvPr>
        </p:nvSpPr>
        <p:spPr>
          <a:xfrm>
            <a:off x="4674240" y="1203120"/>
            <a:ext cx="4015800" cy="1422720"/>
          </a:xfrm>
          <a:prstGeom prst="rect">
            <a:avLst/>
          </a:prstGeom>
        </p:spPr>
        <p:txBody>
          <a:bodyPr lIns="0" rIns="0" tIns="0" bIns="0">
            <a:normAutofit/>
          </a:bodyPr>
          <a:p>
            <a:endParaRPr b="0" lang="pl-PL" sz="3200" spc="-1" strike="noStrike">
              <a:latin typeface="Arial"/>
            </a:endParaRPr>
          </a:p>
        </p:txBody>
      </p:sp>
      <p:sp>
        <p:nvSpPr>
          <p:cNvPr id="67" name="PlaceHolder 4"/>
          <p:cNvSpPr>
            <a:spLocks noGrp="1"/>
          </p:cNvSpPr>
          <p:nvPr>
            <p:ph type="body"/>
          </p:nvPr>
        </p:nvSpPr>
        <p:spPr>
          <a:xfrm>
            <a:off x="457200" y="2761560"/>
            <a:ext cx="822924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69" name="PlaceHolder 2"/>
          <p:cNvSpPr>
            <a:spLocks noGrp="1"/>
          </p:cNvSpPr>
          <p:nvPr>
            <p:ph type="body"/>
          </p:nvPr>
        </p:nvSpPr>
        <p:spPr>
          <a:xfrm>
            <a:off x="457200" y="1203120"/>
            <a:ext cx="8229240" cy="1422720"/>
          </a:xfrm>
          <a:prstGeom prst="rect">
            <a:avLst/>
          </a:prstGeom>
        </p:spPr>
        <p:txBody>
          <a:bodyPr lIns="0" rIns="0" tIns="0" bIns="0">
            <a:normAutofit/>
          </a:bodyPr>
          <a:p>
            <a:endParaRPr b="0" lang="pl-PL" sz="3200" spc="-1" strike="noStrike">
              <a:latin typeface="Arial"/>
            </a:endParaRPr>
          </a:p>
        </p:txBody>
      </p:sp>
      <p:sp>
        <p:nvSpPr>
          <p:cNvPr id="70" name="PlaceHolder 3"/>
          <p:cNvSpPr>
            <a:spLocks noGrp="1"/>
          </p:cNvSpPr>
          <p:nvPr>
            <p:ph type="body"/>
          </p:nvPr>
        </p:nvSpPr>
        <p:spPr>
          <a:xfrm>
            <a:off x="457200" y="2761560"/>
            <a:ext cx="822924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72" name="PlaceHolder 2"/>
          <p:cNvSpPr>
            <a:spLocks noGrp="1"/>
          </p:cNvSpPr>
          <p:nvPr>
            <p:ph type="body"/>
          </p:nvPr>
        </p:nvSpPr>
        <p:spPr>
          <a:xfrm>
            <a:off x="457200" y="1203120"/>
            <a:ext cx="4015800" cy="1422720"/>
          </a:xfrm>
          <a:prstGeom prst="rect">
            <a:avLst/>
          </a:prstGeom>
        </p:spPr>
        <p:txBody>
          <a:bodyPr lIns="0" rIns="0" tIns="0" bIns="0">
            <a:normAutofit/>
          </a:bodyPr>
          <a:p>
            <a:endParaRPr b="0" lang="pl-PL" sz="3200" spc="-1" strike="noStrike">
              <a:latin typeface="Arial"/>
            </a:endParaRPr>
          </a:p>
        </p:txBody>
      </p:sp>
      <p:sp>
        <p:nvSpPr>
          <p:cNvPr id="73" name="PlaceHolder 3"/>
          <p:cNvSpPr>
            <a:spLocks noGrp="1"/>
          </p:cNvSpPr>
          <p:nvPr>
            <p:ph type="body"/>
          </p:nvPr>
        </p:nvSpPr>
        <p:spPr>
          <a:xfrm>
            <a:off x="4674240" y="1203120"/>
            <a:ext cx="4015800" cy="1422720"/>
          </a:xfrm>
          <a:prstGeom prst="rect">
            <a:avLst/>
          </a:prstGeom>
        </p:spPr>
        <p:txBody>
          <a:bodyPr lIns="0" rIns="0" tIns="0" bIns="0">
            <a:normAutofit/>
          </a:bodyPr>
          <a:p>
            <a:endParaRPr b="0" lang="pl-PL" sz="3200" spc="-1" strike="noStrike">
              <a:latin typeface="Arial"/>
            </a:endParaRPr>
          </a:p>
        </p:txBody>
      </p:sp>
      <p:sp>
        <p:nvSpPr>
          <p:cNvPr id="74" name="PlaceHolder 4"/>
          <p:cNvSpPr>
            <a:spLocks noGrp="1"/>
          </p:cNvSpPr>
          <p:nvPr>
            <p:ph type="body"/>
          </p:nvPr>
        </p:nvSpPr>
        <p:spPr>
          <a:xfrm>
            <a:off x="457200" y="2761560"/>
            <a:ext cx="4015800" cy="1422720"/>
          </a:xfrm>
          <a:prstGeom prst="rect">
            <a:avLst/>
          </a:prstGeom>
        </p:spPr>
        <p:txBody>
          <a:bodyPr lIns="0" rIns="0" tIns="0" bIns="0">
            <a:normAutofit/>
          </a:bodyPr>
          <a:p>
            <a:endParaRPr b="0" lang="pl-PL" sz="3200" spc="-1" strike="noStrike">
              <a:latin typeface="Arial"/>
            </a:endParaRPr>
          </a:p>
        </p:txBody>
      </p:sp>
      <p:sp>
        <p:nvSpPr>
          <p:cNvPr id="75" name="PlaceHolder 5"/>
          <p:cNvSpPr>
            <a:spLocks noGrp="1"/>
          </p:cNvSpPr>
          <p:nvPr>
            <p:ph type="body"/>
          </p:nvPr>
        </p:nvSpPr>
        <p:spPr>
          <a:xfrm>
            <a:off x="4674240" y="2761560"/>
            <a:ext cx="40158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77" name="PlaceHolder 2"/>
          <p:cNvSpPr>
            <a:spLocks noGrp="1"/>
          </p:cNvSpPr>
          <p:nvPr>
            <p:ph type="body"/>
          </p:nvPr>
        </p:nvSpPr>
        <p:spPr>
          <a:xfrm>
            <a:off x="457200" y="1203120"/>
            <a:ext cx="2649600" cy="1422720"/>
          </a:xfrm>
          <a:prstGeom prst="rect">
            <a:avLst/>
          </a:prstGeom>
        </p:spPr>
        <p:txBody>
          <a:bodyPr lIns="0" rIns="0" tIns="0" bIns="0">
            <a:normAutofit/>
          </a:bodyPr>
          <a:p>
            <a:endParaRPr b="0" lang="pl-PL" sz="3200" spc="-1" strike="noStrike">
              <a:latin typeface="Arial"/>
            </a:endParaRPr>
          </a:p>
        </p:txBody>
      </p:sp>
      <p:sp>
        <p:nvSpPr>
          <p:cNvPr id="78" name="PlaceHolder 3"/>
          <p:cNvSpPr>
            <a:spLocks noGrp="1"/>
          </p:cNvSpPr>
          <p:nvPr>
            <p:ph type="body"/>
          </p:nvPr>
        </p:nvSpPr>
        <p:spPr>
          <a:xfrm>
            <a:off x="3239640" y="1203120"/>
            <a:ext cx="2649600" cy="1422720"/>
          </a:xfrm>
          <a:prstGeom prst="rect">
            <a:avLst/>
          </a:prstGeom>
        </p:spPr>
        <p:txBody>
          <a:bodyPr lIns="0" rIns="0" tIns="0" bIns="0">
            <a:normAutofit/>
          </a:bodyPr>
          <a:p>
            <a:endParaRPr b="0" lang="pl-PL" sz="3200" spc="-1" strike="noStrike">
              <a:latin typeface="Arial"/>
            </a:endParaRPr>
          </a:p>
        </p:txBody>
      </p:sp>
      <p:sp>
        <p:nvSpPr>
          <p:cNvPr id="79" name="PlaceHolder 4"/>
          <p:cNvSpPr>
            <a:spLocks noGrp="1"/>
          </p:cNvSpPr>
          <p:nvPr>
            <p:ph type="body"/>
          </p:nvPr>
        </p:nvSpPr>
        <p:spPr>
          <a:xfrm>
            <a:off x="6022080" y="1203120"/>
            <a:ext cx="2649600" cy="1422720"/>
          </a:xfrm>
          <a:prstGeom prst="rect">
            <a:avLst/>
          </a:prstGeom>
        </p:spPr>
        <p:txBody>
          <a:bodyPr lIns="0" rIns="0" tIns="0" bIns="0">
            <a:normAutofit/>
          </a:bodyPr>
          <a:p>
            <a:endParaRPr b="0" lang="pl-PL" sz="3200" spc="-1" strike="noStrike">
              <a:latin typeface="Arial"/>
            </a:endParaRPr>
          </a:p>
        </p:txBody>
      </p:sp>
      <p:sp>
        <p:nvSpPr>
          <p:cNvPr id="80" name="PlaceHolder 5"/>
          <p:cNvSpPr>
            <a:spLocks noGrp="1"/>
          </p:cNvSpPr>
          <p:nvPr>
            <p:ph type="body"/>
          </p:nvPr>
        </p:nvSpPr>
        <p:spPr>
          <a:xfrm>
            <a:off x="457200" y="2761560"/>
            <a:ext cx="2649600" cy="1422720"/>
          </a:xfrm>
          <a:prstGeom prst="rect">
            <a:avLst/>
          </a:prstGeom>
        </p:spPr>
        <p:txBody>
          <a:bodyPr lIns="0" rIns="0" tIns="0" bIns="0">
            <a:normAutofit/>
          </a:bodyPr>
          <a:p>
            <a:endParaRPr b="0" lang="pl-PL" sz="3200" spc="-1" strike="noStrike">
              <a:latin typeface="Arial"/>
            </a:endParaRPr>
          </a:p>
        </p:txBody>
      </p:sp>
      <p:sp>
        <p:nvSpPr>
          <p:cNvPr id="81" name="PlaceHolder 6"/>
          <p:cNvSpPr>
            <a:spLocks noGrp="1"/>
          </p:cNvSpPr>
          <p:nvPr>
            <p:ph type="body"/>
          </p:nvPr>
        </p:nvSpPr>
        <p:spPr>
          <a:xfrm>
            <a:off x="3239640" y="2761560"/>
            <a:ext cx="2649600" cy="1422720"/>
          </a:xfrm>
          <a:prstGeom prst="rect">
            <a:avLst/>
          </a:prstGeom>
        </p:spPr>
        <p:txBody>
          <a:bodyPr lIns="0" rIns="0" tIns="0" bIns="0">
            <a:normAutofit/>
          </a:bodyPr>
          <a:p>
            <a:endParaRPr b="0" lang="pl-PL" sz="3200" spc="-1" strike="noStrike">
              <a:latin typeface="Arial"/>
            </a:endParaRPr>
          </a:p>
        </p:txBody>
      </p:sp>
      <p:sp>
        <p:nvSpPr>
          <p:cNvPr id="82" name="PlaceHolder 7"/>
          <p:cNvSpPr>
            <a:spLocks noGrp="1"/>
          </p:cNvSpPr>
          <p:nvPr>
            <p:ph type="body"/>
          </p:nvPr>
        </p:nvSpPr>
        <p:spPr>
          <a:xfrm>
            <a:off x="6022080" y="2761560"/>
            <a:ext cx="26496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9"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90" name="PlaceHolder 2"/>
          <p:cNvSpPr>
            <a:spLocks noGrp="1"/>
          </p:cNvSpPr>
          <p:nvPr>
            <p:ph type="subTitle"/>
          </p:nvPr>
        </p:nvSpPr>
        <p:spPr>
          <a:xfrm>
            <a:off x="457200" y="1203120"/>
            <a:ext cx="8229240" cy="2982960"/>
          </a:xfrm>
          <a:prstGeom prst="rect">
            <a:avLst/>
          </a:prstGeom>
        </p:spPr>
        <p:txBody>
          <a:bodyPr lIns="0" rIns="0" tIns="0" bIns="0" anchor="ctr">
            <a:spAutoFit/>
          </a:bodyPr>
          <a:p>
            <a:pPr algn="ctr"/>
            <a:endParaRPr b="0" lang="pl-PL"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92" name="PlaceHolder 2"/>
          <p:cNvSpPr>
            <a:spLocks noGrp="1"/>
          </p:cNvSpPr>
          <p:nvPr>
            <p:ph type="body"/>
          </p:nvPr>
        </p:nvSpPr>
        <p:spPr>
          <a:xfrm>
            <a:off x="457200" y="1203120"/>
            <a:ext cx="8229240" cy="2982960"/>
          </a:xfrm>
          <a:prstGeom prst="rect">
            <a:avLst/>
          </a:prstGeom>
        </p:spPr>
        <p:txBody>
          <a:bodyPr lIns="0" rIns="0" tIns="0" bIns="0">
            <a:normAutofit/>
          </a:bodyPr>
          <a:p>
            <a:endParaRPr b="0" lang="pl-PL"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94" name="PlaceHolder 2"/>
          <p:cNvSpPr>
            <a:spLocks noGrp="1"/>
          </p:cNvSpPr>
          <p:nvPr>
            <p:ph type="body"/>
          </p:nvPr>
        </p:nvSpPr>
        <p:spPr>
          <a:xfrm>
            <a:off x="457200" y="1203120"/>
            <a:ext cx="4015800" cy="2982960"/>
          </a:xfrm>
          <a:prstGeom prst="rect">
            <a:avLst/>
          </a:prstGeom>
        </p:spPr>
        <p:txBody>
          <a:bodyPr lIns="0" rIns="0" tIns="0" bIns="0">
            <a:normAutofit/>
          </a:bodyPr>
          <a:p>
            <a:endParaRPr b="0" lang="pl-PL" sz="3200" spc="-1" strike="noStrike">
              <a:latin typeface="Arial"/>
            </a:endParaRPr>
          </a:p>
        </p:txBody>
      </p:sp>
      <p:sp>
        <p:nvSpPr>
          <p:cNvPr id="95" name="PlaceHolder 3"/>
          <p:cNvSpPr>
            <a:spLocks noGrp="1"/>
          </p:cNvSpPr>
          <p:nvPr>
            <p:ph type="body"/>
          </p:nvPr>
        </p:nvSpPr>
        <p:spPr>
          <a:xfrm>
            <a:off x="4674240" y="1203120"/>
            <a:ext cx="4015800" cy="2982960"/>
          </a:xfrm>
          <a:prstGeom prst="rect">
            <a:avLst/>
          </a:prstGeom>
        </p:spPr>
        <p:txBody>
          <a:bodyPr lIns="0" rIns="0" tIns="0" bIns="0">
            <a:normAutofit/>
          </a:bodyPr>
          <a:p>
            <a:endParaRPr b="0" lang="pl-PL"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6"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9" name="PlaceHolder 2"/>
          <p:cNvSpPr>
            <a:spLocks noGrp="1"/>
          </p:cNvSpPr>
          <p:nvPr>
            <p:ph type="body"/>
          </p:nvPr>
        </p:nvSpPr>
        <p:spPr>
          <a:xfrm>
            <a:off x="457200" y="1203120"/>
            <a:ext cx="8229240" cy="2982960"/>
          </a:xfrm>
          <a:prstGeom prst="rect">
            <a:avLst/>
          </a:prstGeom>
        </p:spPr>
        <p:txBody>
          <a:bodyPr lIns="0" rIns="0" tIns="0" bIns="0">
            <a:normAutofit/>
          </a:bodyPr>
          <a:p>
            <a:endParaRPr b="0" lang="pl-PL"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7" name="PlaceHolder 1"/>
          <p:cNvSpPr>
            <a:spLocks noGrp="1"/>
          </p:cNvSpPr>
          <p:nvPr>
            <p:ph type="subTitle"/>
          </p:nvPr>
        </p:nvSpPr>
        <p:spPr>
          <a:xfrm>
            <a:off x="730080" y="1318320"/>
            <a:ext cx="3300120" cy="6402600"/>
          </a:xfrm>
          <a:prstGeom prst="rect">
            <a:avLst/>
          </a:prstGeom>
        </p:spPr>
        <p:txBody>
          <a:bodyPr lIns="0" rIns="0" tIns="0" bIns="0" anchor="ctr">
            <a:spAutoFit/>
          </a:bodyPr>
          <a:p>
            <a:pPr algn="ctr"/>
            <a:endParaRPr b="0" lang="pl-PL"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99" name="PlaceHolder 2"/>
          <p:cNvSpPr>
            <a:spLocks noGrp="1"/>
          </p:cNvSpPr>
          <p:nvPr>
            <p:ph type="body"/>
          </p:nvPr>
        </p:nvSpPr>
        <p:spPr>
          <a:xfrm>
            <a:off x="457200" y="1203120"/>
            <a:ext cx="4015800" cy="1422720"/>
          </a:xfrm>
          <a:prstGeom prst="rect">
            <a:avLst/>
          </a:prstGeom>
        </p:spPr>
        <p:txBody>
          <a:bodyPr lIns="0" rIns="0" tIns="0" bIns="0">
            <a:normAutofit/>
          </a:bodyPr>
          <a:p>
            <a:endParaRPr b="0" lang="pl-PL" sz="3200" spc="-1" strike="noStrike">
              <a:latin typeface="Arial"/>
            </a:endParaRPr>
          </a:p>
        </p:txBody>
      </p:sp>
      <p:sp>
        <p:nvSpPr>
          <p:cNvPr id="100" name="PlaceHolder 3"/>
          <p:cNvSpPr>
            <a:spLocks noGrp="1"/>
          </p:cNvSpPr>
          <p:nvPr>
            <p:ph type="body"/>
          </p:nvPr>
        </p:nvSpPr>
        <p:spPr>
          <a:xfrm>
            <a:off x="4674240" y="1203120"/>
            <a:ext cx="4015800" cy="2982960"/>
          </a:xfrm>
          <a:prstGeom prst="rect">
            <a:avLst/>
          </a:prstGeom>
        </p:spPr>
        <p:txBody>
          <a:bodyPr lIns="0" rIns="0" tIns="0" bIns="0">
            <a:normAutofit/>
          </a:bodyPr>
          <a:p>
            <a:endParaRPr b="0" lang="pl-PL" sz="3200" spc="-1" strike="noStrike">
              <a:latin typeface="Arial"/>
            </a:endParaRPr>
          </a:p>
        </p:txBody>
      </p:sp>
      <p:sp>
        <p:nvSpPr>
          <p:cNvPr id="101" name="PlaceHolder 4"/>
          <p:cNvSpPr>
            <a:spLocks noGrp="1"/>
          </p:cNvSpPr>
          <p:nvPr>
            <p:ph type="body"/>
          </p:nvPr>
        </p:nvSpPr>
        <p:spPr>
          <a:xfrm>
            <a:off x="457200" y="2761560"/>
            <a:ext cx="40158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103" name="PlaceHolder 2"/>
          <p:cNvSpPr>
            <a:spLocks noGrp="1"/>
          </p:cNvSpPr>
          <p:nvPr>
            <p:ph type="body"/>
          </p:nvPr>
        </p:nvSpPr>
        <p:spPr>
          <a:xfrm>
            <a:off x="457200" y="1203120"/>
            <a:ext cx="4015800" cy="2982960"/>
          </a:xfrm>
          <a:prstGeom prst="rect">
            <a:avLst/>
          </a:prstGeom>
        </p:spPr>
        <p:txBody>
          <a:bodyPr lIns="0" rIns="0" tIns="0" bIns="0">
            <a:normAutofit/>
          </a:bodyPr>
          <a:p>
            <a:endParaRPr b="0" lang="pl-PL" sz="3200" spc="-1" strike="noStrike">
              <a:latin typeface="Arial"/>
            </a:endParaRPr>
          </a:p>
        </p:txBody>
      </p:sp>
      <p:sp>
        <p:nvSpPr>
          <p:cNvPr id="104" name="PlaceHolder 3"/>
          <p:cNvSpPr>
            <a:spLocks noGrp="1"/>
          </p:cNvSpPr>
          <p:nvPr>
            <p:ph type="body"/>
          </p:nvPr>
        </p:nvSpPr>
        <p:spPr>
          <a:xfrm>
            <a:off x="4674240" y="1203120"/>
            <a:ext cx="4015800" cy="1422720"/>
          </a:xfrm>
          <a:prstGeom prst="rect">
            <a:avLst/>
          </a:prstGeom>
        </p:spPr>
        <p:txBody>
          <a:bodyPr lIns="0" rIns="0" tIns="0" bIns="0">
            <a:normAutofit/>
          </a:bodyPr>
          <a:p>
            <a:endParaRPr b="0" lang="pl-PL" sz="3200" spc="-1" strike="noStrike">
              <a:latin typeface="Arial"/>
            </a:endParaRPr>
          </a:p>
        </p:txBody>
      </p:sp>
      <p:sp>
        <p:nvSpPr>
          <p:cNvPr id="105" name="PlaceHolder 4"/>
          <p:cNvSpPr>
            <a:spLocks noGrp="1"/>
          </p:cNvSpPr>
          <p:nvPr>
            <p:ph type="body"/>
          </p:nvPr>
        </p:nvSpPr>
        <p:spPr>
          <a:xfrm>
            <a:off x="4674240" y="2761560"/>
            <a:ext cx="40158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107" name="PlaceHolder 2"/>
          <p:cNvSpPr>
            <a:spLocks noGrp="1"/>
          </p:cNvSpPr>
          <p:nvPr>
            <p:ph type="body"/>
          </p:nvPr>
        </p:nvSpPr>
        <p:spPr>
          <a:xfrm>
            <a:off x="457200" y="1203120"/>
            <a:ext cx="4015800" cy="1422720"/>
          </a:xfrm>
          <a:prstGeom prst="rect">
            <a:avLst/>
          </a:prstGeom>
        </p:spPr>
        <p:txBody>
          <a:bodyPr lIns="0" rIns="0" tIns="0" bIns="0">
            <a:normAutofit/>
          </a:bodyPr>
          <a:p>
            <a:endParaRPr b="0" lang="pl-PL" sz="3200" spc="-1" strike="noStrike">
              <a:latin typeface="Arial"/>
            </a:endParaRPr>
          </a:p>
        </p:txBody>
      </p:sp>
      <p:sp>
        <p:nvSpPr>
          <p:cNvPr id="108" name="PlaceHolder 3"/>
          <p:cNvSpPr>
            <a:spLocks noGrp="1"/>
          </p:cNvSpPr>
          <p:nvPr>
            <p:ph type="body"/>
          </p:nvPr>
        </p:nvSpPr>
        <p:spPr>
          <a:xfrm>
            <a:off x="4674240" y="1203120"/>
            <a:ext cx="4015800" cy="1422720"/>
          </a:xfrm>
          <a:prstGeom prst="rect">
            <a:avLst/>
          </a:prstGeom>
        </p:spPr>
        <p:txBody>
          <a:bodyPr lIns="0" rIns="0" tIns="0" bIns="0">
            <a:normAutofit/>
          </a:bodyPr>
          <a:p>
            <a:endParaRPr b="0" lang="pl-PL" sz="3200" spc="-1" strike="noStrike">
              <a:latin typeface="Arial"/>
            </a:endParaRPr>
          </a:p>
        </p:txBody>
      </p:sp>
      <p:sp>
        <p:nvSpPr>
          <p:cNvPr id="109" name="PlaceHolder 4"/>
          <p:cNvSpPr>
            <a:spLocks noGrp="1"/>
          </p:cNvSpPr>
          <p:nvPr>
            <p:ph type="body"/>
          </p:nvPr>
        </p:nvSpPr>
        <p:spPr>
          <a:xfrm>
            <a:off x="457200" y="2761560"/>
            <a:ext cx="822924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111" name="PlaceHolder 2"/>
          <p:cNvSpPr>
            <a:spLocks noGrp="1"/>
          </p:cNvSpPr>
          <p:nvPr>
            <p:ph type="body"/>
          </p:nvPr>
        </p:nvSpPr>
        <p:spPr>
          <a:xfrm>
            <a:off x="457200" y="1203120"/>
            <a:ext cx="8229240" cy="1422720"/>
          </a:xfrm>
          <a:prstGeom prst="rect">
            <a:avLst/>
          </a:prstGeom>
        </p:spPr>
        <p:txBody>
          <a:bodyPr lIns="0" rIns="0" tIns="0" bIns="0">
            <a:normAutofit/>
          </a:bodyPr>
          <a:p>
            <a:endParaRPr b="0" lang="pl-PL" sz="3200" spc="-1" strike="noStrike">
              <a:latin typeface="Arial"/>
            </a:endParaRPr>
          </a:p>
        </p:txBody>
      </p:sp>
      <p:sp>
        <p:nvSpPr>
          <p:cNvPr id="112" name="PlaceHolder 3"/>
          <p:cNvSpPr>
            <a:spLocks noGrp="1"/>
          </p:cNvSpPr>
          <p:nvPr>
            <p:ph type="body"/>
          </p:nvPr>
        </p:nvSpPr>
        <p:spPr>
          <a:xfrm>
            <a:off x="457200" y="2761560"/>
            <a:ext cx="822924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114" name="PlaceHolder 2"/>
          <p:cNvSpPr>
            <a:spLocks noGrp="1"/>
          </p:cNvSpPr>
          <p:nvPr>
            <p:ph type="body"/>
          </p:nvPr>
        </p:nvSpPr>
        <p:spPr>
          <a:xfrm>
            <a:off x="457200" y="1203120"/>
            <a:ext cx="4015800" cy="1422720"/>
          </a:xfrm>
          <a:prstGeom prst="rect">
            <a:avLst/>
          </a:prstGeom>
        </p:spPr>
        <p:txBody>
          <a:bodyPr lIns="0" rIns="0" tIns="0" bIns="0">
            <a:normAutofit/>
          </a:bodyPr>
          <a:p>
            <a:endParaRPr b="0" lang="pl-PL" sz="3200" spc="-1" strike="noStrike">
              <a:latin typeface="Arial"/>
            </a:endParaRPr>
          </a:p>
        </p:txBody>
      </p:sp>
      <p:sp>
        <p:nvSpPr>
          <p:cNvPr id="115" name="PlaceHolder 3"/>
          <p:cNvSpPr>
            <a:spLocks noGrp="1"/>
          </p:cNvSpPr>
          <p:nvPr>
            <p:ph type="body"/>
          </p:nvPr>
        </p:nvSpPr>
        <p:spPr>
          <a:xfrm>
            <a:off x="4674240" y="1203120"/>
            <a:ext cx="4015800" cy="1422720"/>
          </a:xfrm>
          <a:prstGeom prst="rect">
            <a:avLst/>
          </a:prstGeom>
        </p:spPr>
        <p:txBody>
          <a:bodyPr lIns="0" rIns="0" tIns="0" bIns="0">
            <a:normAutofit/>
          </a:bodyPr>
          <a:p>
            <a:endParaRPr b="0" lang="pl-PL" sz="3200" spc="-1" strike="noStrike">
              <a:latin typeface="Arial"/>
            </a:endParaRPr>
          </a:p>
        </p:txBody>
      </p:sp>
      <p:sp>
        <p:nvSpPr>
          <p:cNvPr id="116" name="PlaceHolder 4"/>
          <p:cNvSpPr>
            <a:spLocks noGrp="1"/>
          </p:cNvSpPr>
          <p:nvPr>
            <p:ph type="body"/>
          </p:nvPr>
        </p:nvSpPr>
        <p:spPr>
          <a:xfrm>
            <a:off x="457200" y="2761560"/>
            <a:ext cx="4015800" cy="1422720"/>
          </a:xfrm>
          <a:prstGeom prst="rect">
            <a:avLst/>
          </a:prstGeom>
        </p:spPr>
        <p:txBody>
          <a:bodyPr lIns="0" rIns="0" tIns="0" bIns="0">
            <a:normAutofit/>
          </a:bodyPr>
          <a:p>
            <a:endParaRPr b="0" lang="pl-PL" sz="3200" spc="-1" strike="noStrike">
              <a:latin typeface="Arial"/>
            </a:endParaRPr>
          </a:p>
        </p:txBody>
      </p:sp>
      <p:sp>
        <p:nvSpPr>
          <p:cNvPr id="117" name="PlaceHolder 5"/>
          <p:cNvSpPr>
            <a:spLocks noGrp="1"/>
          </p:cNvSpPr>
          <p:nvPr>
            <p:ph type="body"/>
          </p:nvPr>
        </p:nvSpPr>
        <p:spPr>
          <a:xfrm>
            <a:off x="4674240" y="2761560"/>
            <a:ext cx="40158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119" name="PlaceHolder 2"/>
          <p:cNvSpPr>
            <a:spLocks noGrp="1"/>
          </p:cNvSpPr>
          <p:nvPr>
            <p:ph type="body"/>
          </p:nvPr>
        </p:nvSpPr>
        <p:spPr>
          <a:xfrm>
            <a:off x="457200" y="1203120"/>
            <a:ext cx="2649600" cy="1422720"/>
          </a:xfrm>
          <a:prstGeom prst="rect">
            <a:avLst/>
          </a:prstGeom>
        </p:spPr>
        <p:txBody>
          <a:bodyPr lIns="0" rIns="0" tIns="0" bIns="0">
            <a:normAutofit/>
          </a:bodyPr>
          <a:p>
            <a:endParaRPr b="0" lang="pl-PL" sz="3200" spc="-1" strike="noStrike">
              <a:latin typeface="Arial"/>
            </a:endParaRPr>
          </a:p>
        </p:txBody>
      </p:sp>
      <p:sp>
        <p:nvSpPr>
          <p:cNvPr id="120" name="PlaceHolder 3"/>
          <p:cNvSpPr>
            <a:spLocks noGrp="1"/>
          </p:cNvSpPr>
          <p:nvPr>
            <p:ph type="body"/>
          </p:nvPr>
        </p:nvSpPr>
        <p:spPr>
          <a:xfrm>
            <a:off x="3239640" y="1203120"/>
            <a:ext cx="2649600" cy="1422720"/>
          </a:xfrm>
          <a:prstGeom prst="rect">
            <a:avLst/>
          </a:prstGeom>
        </p:spPr>
        <p:txBody>
          <a:bodyPr lIns="0" rIns="0" tIns="0" bIns="0">
            <a:normAutofit/>
          </a:bodyPr>
          <a:p>
            <a:endParaRPr b="0" lang="pl-PL" sz="3200" spc="-1" strike="noStrike">
              <a:latin typeface="Arial"/>
            </a:endParaRPr>
          </a:p>
        </p:txBody>
      </p:sp>
      <p:sp>
        <p:nvSpPr>
          <p:cNvPr id="121" name="PlaceHolder 4"/>
          <p:cNvSpPr>
            <a:spLocks noGrp="1"/>
          </p:cNvSpPr>
          <p:nvPr>
            <p:ph type="body"/>
          </p:nvPr>
        </p:nvSpPr>
        <p:spPr>
          <a:xfrm>
            <a:off x="6022080" y="1203120"/>
            <a:ext cx="2649600" cy="1422720"/>
          </a:xfrm>
          <a:prstGeom prst="rect">
            <a:avLst/>
          </a:prstGeom>
        </p:spPr>
        <p:txBody>
          <a:bodyPr lIns="0" rIns="0" tIns="0" bIns="0">
            <a:normAutofit/>
          </a:bodyPr>
          <a:p>
            <a:endParaRPr b="0" lang="pl-PL" sz="3200" spc="-1" strike="noStrike">
              <a:latin typeface="Arial"/>
            </a:endParaRPr>
          </a:p>
        </p:txBody>
      </p:sp>
      <p:sp>
        <p:nvSpPr>
          <p:cNvPr id="122" name="PlaceHolder 5"/>
          <p:cNvSpPr>
            <a:spLocks noGrp="1"/>
          </p:cNvSpPr>
          <p:nvPr>
            <p:ph type="body"/>
          </p:nvPr>
        </p:nvSpPr>
        <p:spPr>
          <a:xfrm>
            <a:off x="457200" y="2761560"/>
            <a:ext cx="2649600" cy="1422720"/>
          </a:xfrm>
          <a:prstGeom prst="rect">
            <a:avLst/>
          </a:prstGeom>
        </p:spPr>
        <p:txBody>
          <a:bodyPr lIns="0" rIns="0" tIns="0" bIns="0">
            <a:normAutofit/>
          </a:bodyPr>
          <a:p>
            <a:endParaRPr b="0" lang="pl-PL" sz="3200" spc="-1" strike="noStrike">
              <a:latin typeface="Arial"/>
            </a:endParaRPr>
          </a:p>
        </p:txBody>
      </p:sp>
      <p:sp>
        <p:nvSpPr>
          <p:cNvPr id="123" name="PlaceHolder 6"/>
          <p:cNvSpPr>
            <a:spLocks noGrp="1"/>
          </p:cNvSpPr>
          <p:nvPr>
            <p:ph type="body"/>
          </p:nvPr>
        </p:nvSpPr>
        <p:spPr>
          <a:xfrm>
            <a:off x="3239640" y="2761560"/>
            <a:ext cx="2649600" cy="1422720"/>
          </a:xfrm>
          <a:prstGeom prst="rect">
            <a:avLst/>
          </a:prstGeom>
        </p:spPr>
        <p:txBody>
          <a:bodyPr lIns="0" rIns="0" tIns="0" bIns="0">
            <a:normAutofit/>
          </a:bodyPr>
          <a:p>
            <a:endParaRPr b="0" lang="pl-PL" sz="3200" spc="-1" strike="noStrike">
              <a:latin typeface="Arial"/>
            </a:endParaRPr>
          </a:p>
        </p:txBody>
      </p:sp>
      <p:sp>
        <p:nvSpPr>
          <p:cNvPr id="124" name="PlaceHolder 7"/>
          <p:cNvSpPr>
            <a:spLocks noGrp="1"/>
          </p:cNvSpPr>
          <p:nvPr>
            <p:ph type="body"/>
          </p:nvPr>
        </p:nvSpPr>
        <p:spPr>
          <a:xfrm>
            <a:off x="6022080" y="2761560"/>
            <a:ext cx="26496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1"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132" name="PlaceHolder 2"/>
          <p:cNvSpPr>
            <a:spLocks noGrp="1"/>
          </p:cNvSpPr>
          <p:nvPr>
            <p:ph type="subTitle"/>
          </p:nvPr>
        </p:nvSpPr>
        <p:spPr>
          <a:xfrm>
            <a:off x="457200" y="1203120"/>
            <a:ext cx="8229240" cy="2982960"/>
          </a:xfrm>
          <a:prstGeom prst="rect">
            <a:avLst/>
          </a:prstGeom>
        </p:spPr>
        <p:txBody>
          <a:bodyPr lIns="0" rIns="0" tIns="0" bIns="0" anchor="ctr">
            <a:spAutoFit/>
          </a:bodyPr>
          <a:p>
            <a:pPr algn="ctr"/>
            <a:endParaRPr b="0" lang="pl-PL"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134" name="PlaceHolder 2"/>
          <p:cNvSpPr>
            <a:spLocks noGrp="1"/>
          </p:cNvSpPr>
          <p:nvPr>
            <p:ph type="body"/>
          </p:nvPr>
        </p:nvSpPr>
        <p:spPr>
          <a:xfrm>
            <a:off x="457200" y="1203120"/>
            <a:ext cx="8229240" cy="2982960"/>
          </a:xfrm>
          <a:prstGeom prst="rect">
            <a:avLst/>
          </a:prstGeom>
        </p:spPr>
        <p:txBody>
          <a:bodyPr lIns="0" rIns="0" tIns="0" bIns="0">
            <a:normAutofit/>
          </a:bodyPr>
          <a:p>
            <a:endParaRPr b="0" lang="pl-PL"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11" name="PlaceHolder 2"/>
          <p:cNvSpPr>
            <a:spLocks noGrp="1"/>
          </p:cNvSpPr>
          <p:nvPr>
            <p:ph type="body"/>
          </p:nvPr>
        </p:nvSpPr>
        <p:spPr>
          <a:xfrm>
            <a:off x="457200" y="1203120"/>
            <a:ext cx="4015800" cy="2982960"/>
          </a:xfrm>
          <a:prstGeom prst="rect">
            <a:avLst/>
          </a:prstGeom>
        </p:spPr>
        <p:txBody>
          <a:bodyPr lIns="0" rIns="0" tIns="0" bIns="0">
            <a:normAutofit/>
          </a:bodyPr>
          <a:p>
            <a:endParaRPr b="0" lang="pl-PL" sz="3200" spc="-1" strike="noStrike">
              <a:latin typeface="Arial"/>
            </a:endParaRPr>
          </a:p>
        </p:txBody>
      </p:sp>
      <p:sp>
        <p:nvSpPr>
          <p:cNvPr id="12" name="PlaceHolder 3"/>
          <p:cNvSpPr>
            <a:spLocks noGrp="1"/>
          </p:cNvSpPr>
          <p:nvPr>
            <p:ph type="body"/>
          </p:nvPr>
        </p:nvSpPr>
        <p:spPr>
          <a:xfrm>
            <a:off x="4674240" y="1203120"/>
            <a:ext cx="4015800" cy="2982960"/>
          </a:xfrm>
          <a:prstGeom prst="rect">
            <a:avLst/>
          </a:prstGeom>
        </p:spPr>
        <p:txBody>
          <a:bodyPr lIns="0" rIns="0" tIns="0" bIns="0">
            <a:normAutofit/>
          </a:bodyPr>
          <a:p>
            <a:endParaRPr b="0" lang="pl-PL"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136" name="PlaceHolder 2"/>
          <p:cNvSpPr>
            <a:spLocks noGrp="1"/>
          </p:cNvSpPr>
          <p:nvPr>
            <p:ph type="body"/>
          </p:nvPr>
        </p:nvSpPr>
        <p:spPr>
          <a:xfrm>
            <a:off x="457200" y="1203120"/>
            <a:ext cx="4015800" cy="2982960"/>
          </a:xfrm>
          <a:prstGeom prst="rect">
            <a:avLst/>
          </a:prstGeom>
        </p:spPr>
        <p:txBody>
          <a:bodyPr lIns="0" rIns="0" tIns="0" bIns="0">
            <a:normAutofit/>
          </a:bodyPr>
          <a:p>
            <a:endParaRPr b="0" lang="pl-PL" sz="3200" spc="-1" strike="noStrike">
              <a:latin typeface="Arial"/>
            </a:endParaRPr>
          </a:p>
        </p:txBody>
      </p:sp>
      <p:sp>
        <p:nvSpPr>
          <p:cNvPr id="137" name="PlaceHolder 3"/>
          <p:cNvSpPr>
            <a:spLocks noGrp="1"/>
          </p:cNvSpPr>
          <p:nvPr>
            <p:ph type="body"/>
          </p:nvPr>
        </p:nvSpPr>
        <p:spPr>
          <a:xfrm>
            <a:off x="4674240" y="1203120"/>
            <a:ext cx="4015800" cy="2982960"/>
          </a:xfrm>
          <a:prstGeom prst="rect">
            <a:avLst/>
          </a:prstGeom>
        </p:spPr>
        <p:txBody>
          <a:bodyPr lIns="0" rIns="0" tIns="0" bIns="0">
            <a:normAutofit/>
          </a:bodyPr>
          <a:p>
            <a:endParaRPr b="0" lang="pl-PL"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8"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9" name="PlaceHolder 1"/>
          <p:cNvSpPr>
            <a:spLocks noGrp="1"/>
          </p:cNvSpPr>
          <p:nvPr>
            <p:ph type="subTitle"/>
          </p:nvPr>
        </p:nvSpPr>
        <p:spPr>
          <a:xfrm>
            <a:off x="730080" y="1318320"/>
            <a:ext cx="3300120" cy="6402600"/>
          </a:xfrm>
          <a:prstGeom prst="rect">
            <a:avLst/>
          </a:prstGeom>
        </p:spPr>
        <p:txBody>
          <a:bodyPr lIns="0" rIns="0" tIns="0" bIns="0" anchor="ctr">
            <a:spAutoFit/>
          </a:bodyPr>
          <a:p>
            <a:pPr algn="ctr"/>
            <a:endParaRPr b="0" lang="pl-PL"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141" name="PlaceHolder 2"/>
          <p:cNvSpPr>
            <a:spLocks noGrp="1"/>
          </p:cNvSpPr>
          <p:nvPr>
            <p:ph type="body"/>
          </p:nvPr>
        </p:nvSpPr>
        <p:spPr>
          <a:xfrm>
            <a:off x="457200" y="1203120"/>
            <a:ext cx="4015800" cy="1422720"/>
          </a:xfrm>
          <a:prstGeom prst="rect">
            <a:avLst/>
          </a:prstGeom>
        </p:spPr>
        <p:txBody>
          <a:bodyPr lIns="0" rIns="0" tIns="0" bIns="0">
            <a:normAutofit/>
          </a:bodyPr>
          <a:p>
            <a:endParaRPr b="0" lang="pl-PL" sz="3200" spc="-1" strike="noStrike">
              <a:latin typeface="Arial"/>
            </a:endParaRPr>
          </a:p>
        </p:txBody>
      </p:sp>
      <p:sp>
        <p:nvSpPr>
          <p:cNvPr id="142" name="PlaceHolder 3"/>
          <p:cNvSpPr>
            <a:spLocks noGrp="1"/>
          </p:cNvSpPr>
          <p:nvPr>
            <p:ph type="body"/>
          </p:nvPr>
        </p:nvSpPr>
        <p:spPr>
          <a:xfrm>
            <a:off x="4674240" y="1203120"/>
            <a:ext cx="4015800" cy="2982960"/>
          </a:xfrm>
          <a:prstGeom prst="rect">
            <a:avLst/>
          </a:prstGeom>
        </p:spPr>
        <p:txBody>
          <a:bodyPr lIns="0" rIns="0" tIns="0" bIns="0">
            <a:normAutofit/>
          </a:bodyPr>
          <a:p>
            <a:endParaRPr b="0" lang="pl-PL" sz="3200" spc="-1" strike="noStrike">
              <a:latin typeface="Arial"/>
            </a:endParaRPr>
          </a:p>
        </p:txBody>
      </p:sp>
      <p:sp>
        <p:nvSpPr>
          <p:cNvPr id="143" name="PlaceHolder 4"/>
          <p:cNvSpPr>
            <a:spLocks noGrp="1"/>
          </p:cNvSpPr>
          <p:nvPr>
            <p:ph type="body"/>
          </p:nvPr>
        </p:nvSpPr>
        <p:spPr>
          <a:xfrm>
            <a:off x="457200" y="2761560"/>
            <a:ext cx="40158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145" name="PlaceHolder 2"/>
          <p:cNvSpPr>
            <a:spLocks noGrp="1"/>
          </p:cNvSpPr>
          <p:nvPr>
            <p:ph type="body"/>
          </p:nvPr>
        </p:nvSpPr>
        <p:spPr>
          <a:xfrm>
            <a:off x="457200" y="1203120"/>
            <a:ext cx="4015800" cy="2982960"/>
          </a:xfrm>
          <a:prstGeom prst="rect">
            <a:avLst/>
          </a:prstGeom>
        </p:spPr>
        <p:txBody>
          <a:bodyPr lIns="0" rIns="0" tIns="0" bIns="0">
            <a:normAutofit/>
          </a:bodyPr>
          <a:p>
            <a:endParaRPr b="0" lang="pl-PL" sz="3200" spc="-1" strike="noStrike">
              <a:latin typeface="Arial"/>
            </a:endParaRPr>
          </a:p>
        </p:txBody>
      </p:sp>
      <p:sp>
        <p:nvSpPr>
          <p:cNvPr id="146" name="PlaceHolder 3"/>
          <p:cNvSpPr>
            <a:spLocks noGrp="1"/>
          </p:cNvSpPr>
          <p:nvPr>
            <p:ph type="body"/>
          </p:nvPr>
        </p:nvSpPr>
        <p:spPr>
          <a:xfrm>
            <a:off x="4674240" y="1203120"/>
            <a:ext cx="4015800" cy="1422720"/>
          </a:xfrm>
          <a:prstGeom prst="rect">
            <a:avLst/>
          </a:prstGeom>
        </p:spPr>
        <p:txBody>
          <a:bodyPr lIns="0" rIns="0" tIns="0" bIns="0">
            <a:normAutofit/>
          </a:bodyPr>
          <a:p>
            <a:endParaRPr b="0" lang="pl-PL" sz="3200" spc="-1" strike="noStrike">
              <a:latin typeface="Arial"/>
            </a:endParaRPr>
          </a:p>
        </p:txBody>
      </p:sp>
      <p:sp>
        <p:nvSpPr>
          <p:cNvPr id="147" name="PlaceHolder 4"/>
          <p:cNvSpPr>
            <a:spLocks noGrp="1"/>
          </p:cNvSpPr>
          <p:nvPr>
            <p:ph type="body"/>
          </p:nvPr>
        </p:nvSpPr>
        <p:spPr>
          <a:xfrm>
            <a:off x="4674240" y="2761560"/>
            <a:ext cx="40158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149" name="PlaceHolder 2"/>
          <p:cNvSpPr>
            <a:spLocks noGrp="1"/>
          </p:cNvSpPr>
          <p:nvPr>
            <p:ph type="body"/>
          </p:nvPr>
        </p:nvSpPr>
        <p:spPr>
          <a:xfrm>
            <a:off x="457200" y="1203120"/>
            <a:ext cx="4015800" cy="1422720"/>
          </a:xfrm>
          <a:prstGeom prst="rect">
            <a:avLst/>
          </a:prstGeom>
        </p:spPr>
        <p:txBody>
          <a:bodyPr lIns="0" rIns="0" tIns="0" bIns="0">
            <a:normAutofit/>
          </a:bodyPr>
          <a:p>
            <a:endParaRPr b="0" lang="pl-PL" sz="3200" spc="-1" strike="noStrike">
              <a:latin typeface="Arial"/>
            </a:endParaRPr>
          </a:p>
        </p:txBody>
      </p:sp>
      <p:sp>
        <p:nvSpPr>
          <p:cNvPr id="150" name="PlaceHolder 3"/>
          <p:cNvSpPr>
            <a:spLocks noGrp="1"/>
          </p:cNvSpPr>
          <p:nvPr>
            <p:ph type="body"/>
          </p:nvPr>
        </p:nvSpPr>
        <p:spPr>
          <a:xfrm>
            <a:off x="4674240" y="1203120"/>
            <a:ext cx="4015800" cy="1422720"/>
          </a:xfrm>
          <a:prstGeom prst="rect">
            <a:avLst/>
          </a:prstGeom>
        </p:spPr>
        <p:txBody>
          <a:bodyPr lIns="0" rIns="0" tIns="0" bIns="0">
            <a:normAutofit/>
          </a:bodyPr>
          <a:p>
            <a:endParaRPr b="0" lang="pl-PL" sz="3200" spc="-1" strike="noStrike">
              <a:latin typeface="Arial"/>
            </a:endParaRPr>
          </a:p>
        </p:txBody>
      </p:sp>
      <p:sp>
        <p:nvSpPr>
          <p:cNvPr id="151" name="PlaceHolder 4"/>
          <p:cNvSpPr>
            <a:spLocks noGrp="1"/>
          </p:cNvSpPr>
          <p:nvPr>
            <p:ph type="body"/>
          </p:nvPr>
        </p:nvSpPr>
        <p:spPr>
          <a:xfrm>
            <a:off x="457200" y="2761560"/>
            <a:ext cx="822924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153" name="PlaceHolder 2"/>
          <p:cNvSpPr>
            <a:spLocks noGrp="1"/>
          </p:cNvSpPr>
          <p:nvPr>
            <p:ph type="body"/>
          </p:nvPr>
        </p:nvSpPr>
        <p:spPr>
          <a:xfrm>
            <a:off x="457200" y="1203120"/>
            <a:ext cx="8229240" cy="1422720"/>
          </a:xfrm>
          <a:prstGeom prst="rect">
            <a:avLst/>
          </a:prstGeom>
        </p:spPr>
        <p:txBody>
          <a:bodyPr lIns="0" rIns="0" tIns="0" bIns="0">
            <a:normAutofit/>
          </a:bodyPr>
          <a:p>
            <a:endParaRPr b="0" lang="pl-PL" sz="3200" spc="-1" strike="noStrike">
              <a:latin typeface="Arial"/>
            </a:endParaRPr>
          </a:p>
        </p:txBody>
      </p:sp>
      <p:sp>
        <p:nvSpPr>
          <p:cNvPr id="154" name="PlaceHolder 3"/>
          <p:cNvSpPr>
            <a:spLocks noGrp="1"/>
          </p:cNvSpPr>
          <p:nvPr>
            <p:ph type="body"/>
          </p:nvPr>
        </p:nvSpPr>
        <p:spPr>
          <a:xfrm>
            <a:off x="457200" y="2761560"/>
            <a:ext cx="822924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156" name="PlaceHolder 2"/>
          <p:cNvSpPr>
            <a:spLocks noGrp="1"/>
          </p:cNvSpPr>
          <p:nvPr>
            <p:ph type="body"/>
          </p:nvPr>
        </p:nvSpPr>
        <p:spPr>
          <a:xfrm>
            <a:off x="457200" y="1203120"/>
            <a:ext cx="4015800" cy="1422720"/>
          </a:xfrm>
          <a:prstGeom prst="rect">
            <a:avLst/>
          </a:prstGeom>
        </p:spPr>
        <p:txBody>
          <a:bodyPr lIns="0" rIns="0" tIns="0" bIns="0">
            <a:normAutofit/>
          </a:bodyPr>
          <a:p>
            <a:endParaRPr b="0" lang="pl-PL" sz="3200" spc="-1" strike="noStrike">
              <a:latin typeface="Arial"/>
            </a:endParaRPr>
          </a:p>
        </p:txBody>
      </p:sp>
      <p:sp>
        <p:nvSpPr>
          <p:cNvPr id="157" name="PlaceHolder 3"/>
          <p:cNvSpPr>
            <a:spLocks noGrp="1"/>
          </p:cNvSpPr>
          <p:nvPr>
            <p:ph type="body"/>
          </p:nvPr>
        </p:nvSpPr>
        <p:spPr>
          <a:xfrm>
            <a:off x="4674240" y="1203120"/>
            <a:ext cx="4015800" cy="1422720"/>
          </a:xfrm>
          <a:prstGeom prst="rect">
            <a:avLst/>
          </a:prstGeom>
        </p:spPr>
        <p:txBody>
          <a:bodyPr lIns="0" rIns="0" tIns="0" bIns="0">
            <a:normAutofit/>
          </a:bodyPr>
          <a:p>
            <a:endParaRPr b="0" lang="pl-PL" sz="3200" spc="-1" strike="noStrike">
              <a:latin typeface="Arial"/>
            </a:endParaRPr>
          </a:p>
        </p:txBody>
      </p:sp>
      <p:sp>
        <p:nvSpPr>
          <p:cNvPr id="158" name="PlaceHolder 4"/>
          <p:cNvSpPr>
            <a:spLocks noGrp="1"/>
          </p:cNvSpPr>
          <p:nvPr>
            <p:ph type="body"/>
          </p:nvPr>
        </p:nvSpPr>
        <p:spPr>
          <a:xfrm>
            <a:off x="457200" y="2761560"/>
            <a:ext cx="4015800" cy="1422720"/>
          </a:xfrm>
          <a:prstGeom prst="rect">
            <a:avLst/>
          </a:prstGeom>
        </p:spPr>
        <p:txBody>
          <a:bodyPr lIns="0" rIns="0" tIns="0" bIns="0">
            <a:normAutofit/>
          </a:bodyPr>
          <a:p>
            <a:endParaRPr b="0" lang="pl-PL" sz="3200" spc="-1" strike="noStrike">
              <a:latin typeface="Arial"/>
            </a:endParaRPr>
          </a:p>
        </p:txBody>
      </p:sp>
      <p:sp>
        <p:nvSpPr>
          <p:cNvPr id="159" name="PlaceHolder 5"/>
          <p:cNvSpPr>
            <a:spLocks noGrp="1"/>
          </p:cNvSpPr>
          <p:nvPr>
            <p:ph type="body"/>
          </p:nvPr>
        </p:nvSpPr>
        <p:spPr>
          <a:xfrm>
            <a:off x="4674240" y="2761560"/>
            <a:ext cx="40158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161" name="PlaceHolder 2"/>
          <p:cNvSpPr>
            <a:spLocks noGrp="1"/>
          </p:cNvSpPr>
          <p:nvPr>
            <p:ph type="body"/>
          </p:nvPr>
        </p:nvSpPr>
        <p:spPr>
          <a:xfrm>
            <a:off x="457200" y="1203120"/>
            <a:ext cx="2649600" cy="1422720"/>
          </a:xfrm>
          <a:prstGeom prst="rect">
            <a:avLst/>
          </a:prstGeom>
        </p:spPr>
        <p:txBody>
          <a:bodyPr lIns="0" rIns="0" tIns="0" bIns="0">
            <a:normAutofit/>
          </a:bodyPr>
          <a:p>
            <a:endParaRPr b="0" lang="pl-PL" sz="3200" spc="-1" strike="noStrike">
              <a:latin typeface="Arial"/>
            </a:endParaRPr>
          </a:p>
        </p:txBody>
      </p:sp>
      <p:sp>
        <p:nvSpPr>
          <p:cNvPr id="162" name="PlaceHolder 3"/>
          <p:cNvSpPr>
            <a:spLocks noGrp="1"/>
          </p:cNvSpPr>
          <p:nvPr>
            <p:ph type="body"/>
          </p:nvPr>
        </p:nvSpPr>
        <p:spPr>
          <a:xfrm>
            <a:off x="3239640" y="1203120"/>
            <a:ext cx="2649600" cy="1422720"/>
          </a:xfrm>
          <a:prstGeom prst="rect">
            <a:avLst/>
          </a:prstGeom>
        </p:spPr>
        <p:txBody>
          <a:bodyPr lIns="0" rIns="0" tIns="0" bIns="0">
            <a:normAutofit/>
          </a:bodyPr>
          <a:p>
            <a:endParaRPr b="0" lang="pl-PL" sz="3200" spc="-1" strike="noStrike">
              <a:latin typeface="Arial"/>
            </a:endParaRPr>
          </a:p>
        </p:txBody>
      </p:sp>
      <p:sp>
        <p:nvSpPr>
          <p:cNvPr id="163" name="PlaceHolder 4"/>
          <p:cNvSpPr>
            <a:spLocks noGrp="1"/>
          </p:cNvSpPr>
          <p:nvPr>
            <p:ph type="body"/>
          </p:nvPr>
        </p:nvSpPr>
        <p:spPr>
          <a:xfrm>
            <a:off x="6022080" y="1203120"/>
            <a:ext cx="2649600" cy="1422720"/>
          </a:xfrm>
          <a:prstGeom prst="rect">
            <a:avLst/>
          </a:prstGeom>
        </p:spPr>
        <p:txBody>
          <a:bodyPr lIns="0" rIns="0" tIns="0" bIns="0">
            <a:normAutofit/>
          </a:bodyPr>
          <a:p>
            <a:endParaRPr b="0" lang="pl-PL" sz="3200" spc="-1" strike="noStrike">
              <a:latin typeface="Arial"/>
            </a:endParaRPr>
          </a:p>
        </p:txBody>
      </p:sp>
      <p:sp>
        <p:nvSpPr>
          <p:cNvPr id="164" name="PlaceHolder 5"/>
          <p:cNvSpPr>
            <a:spLocks noGrp="1"/>
          </p:cNvSpPr>
          <p:nvPr>
            <p:ph type="body"/>
          </p:nvPr>
        </p:nvSpPr>
        <p:spPr>
          <a:xfrm>
            <a:off x="457200" y="2761560"/>
            <a:ext cx="2649600" cy="1422720"/>
          </a:xfrm>
          <a:prstGeom prst="rect">
            <a:avLst/>
          </a:prstGeom>
        </p:spPr>
        <p:txBody>
          <a:bodyPr lIns="0" rIns="0" tIns="0" bIns="0">
            <a:normAutofit/>
          </a:bodyPr>
          <a:p>
            <a:endParaRPr b="0" lang="pl-PL" sz="3200" spc="-1" strike="noStrike">
              <a:latin typeface="Arial"/>
            </a:endParaRPr>
          </a:p>
        </p:txBody>
      </p:sp>
      <p:sp>
        <p:nvSpPr>
          <p:cNvPr id="165" name="PlaceHolder 6"/>
          <p:cNvSpPr>
            <a:spLocks noGrp="1"/>
          </p:cNvSpPr>
          <p:nvPr>
            <p:ph type="body"/>
          </p:nvPr>
        </p:nvSpPr>
        <p:spPr>
          <a:xfrm>
            <a:off x="3239640" y="2761560"/>
            <a:ext cx="2649600" cy="1422720"/>
          </a:xfrm>
          <a:prstGeom prst="rect">
            <a:avLst/>
          </a:prstGeom>
        </p:spPr>
        <p:txBody>
          <a:bodyPr lIns="0" rIns="0" tIns="0" bIns="0">
            <a:normAutofit/>
          </a:bodyPr>
          <a:p>
            <a:endParaRPr b="0" lang="pl-PL" sz="3200" spc="-1" strike="noStrike">
              <a:latin typeface="Arial"/>
            </a:endParaRPr>
          </a:p>
        </p:txBody>
      </p:sp>
      <p:sp>
        <p:nvSpPr>
          <p:cNvPr id="166" name="PlaceHolder 7"/>
          <p:cNvSpPr>
            <a:spLocks noGrp="1"/>
          </p:cNvSpPr>
          <p:nvPr>
            <p:ph type="body"/>
          </p:nvPr>
        </p:nvSpPr>
        <p:spPr>
          <a:xfrm>
            <a:off x="6022080" y="2761560"/>
            <a:ext cx="26496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3"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174" name="PlaceHolder 2"/>
          <p:cNvSpPr>
            <a:spLocks noGrp="1"/>
          </p:cNvSpPr>
          <p:nvPr>
            <p:ph type="subTitle"/>
          </p:nvPr>
        </p:nvSpPr>
        <p:spPr>
          <a:xfrm>
            <a:off x="457200" y="1203120"/>
            <a:ext cx="8229240" cy="2982960"/>
          </a:xfrm>
          <a:prstGeom prst="rect">
            <a:avLst/>
          </a:prstGeom>
        </p:spPr>
        <p:txBody>
          <a:bodyPr lIns="0" rIns="0" tIns="0" bIns="0" anchor="ctr">
            <a:spAutoFit/>
          </a:bodyPr>
          <a:p>
            <a:pPr algn="ctr"/>
            <a:endParaRPr b="0" lang="pl-PL"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176" name="PlaceHolder 2"/>
          <p:cNvSpPr>
            <a:spLocks noGrp="1"/>
          </p:cNvSpPr>
          <p:nvPr>
            <p:ph type="body"/>
          </p:nvPr>
        </p:nvSpPr>
        <p:spPr>
          <a:xfrm>
            <a:off x="457200" y="1203120"/>
            <a:ext cx="8229240" cy="2982960"/>
          </a:xfrm>
          <a:prstGeom prst="rect">
            <a:avLst/>
          </a:prstGeom>
        </p:spPr>
        <p:txBody>
          <a:bodyPr lIns="0" rIns="0" tIns="0" bIns="0">
            <a:normAutofit/>
          </a:bodyPr>
          <a:p>
            <a:endParaRPr b="0" lang="pl-PL"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178" name="PlaceHolder 2"/>
          <p:cNvSpPr>
            <a:spLocks noGrp="1"/>
          </p:cNvSpPr>
          <p:nvPr>
            <p:ph type="body"/>
          </p:nvPr>
        </p:nvSpPr>
        <p:spPr>
          <a:xfrm>
            <a:off x="457200" y="1203120"/>
            <a:ext cx="4015800" cy="2982960"/>
          </a:xfrm>
          <a:prstGeom prst="rect">
            <a:avLst/>
          </a:prstGeom>
        </p:spPr>
        <p:txBody>
          <a:bodyPr lIns="0" rIns="0" tIns="0" bIns="0">
            <a:normAutofit/>
          </a:bodyPr>
          <a:p>
            <a:endParaRPr b="0" lang="pl-PL" sz="3200" spc="-1" strike="noStrike">
              <a:latin typeface="Arial"/>
            </a:endParaRPr>
          </a:p>
        </p:txBody>
      </p:sp>
      <p:sp>
        <p:nvSpPr>
          <p:cNvPr id="179" name="PlaceHolder 3"/>
          <p:cNvSpPr>
            <a:spLocks noGrp="1"/>
          </p:cNvSpPr>
          <p:nvPr>
            <p:ph type="body"/>
          </p:nvPr>
        </p:nvSpPr>
        <p:spPr>
          <a:xfrm>
            <a:off x="4674240" y="1203120"/>
            <a:ext cx="4015800" cy="2982960"/>
          </a:xfrm>
          <a:prstGeom prst="rect">
            <a:avLst/>
          </a:prstGeom>
        </p:spPr>
        <p:txBody>
          <a:bodyPr lIns="0" rIns="0" tIns="0" bIns="0">
            <a:normAutofit/>
          </a:bodyPr>
          <a:p>
            <a:endParaRPr b="0" lang="pl-PL"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0"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1" name="PlaceHolder 1"/>
          <p:cNvSpPr>
            <a:spLocks noGrp="1"/>
          </p:cNvSpPr>
          <p:nvPr>
            <p:ph type="subTitle"/>
          </p:nvPr>
        </p:nvSpPr>
        <p:spPr>
          <a:xfrm>
            <a:off x="730080" y="1318320"/>
            <a:ext cx="3300120" cy="6402600"/>
          </a:xfrm>
          <a:prstGeom prst="rect">
            <a:avLst/>
          </a:prstGeom>
        </p:spPr>
        <p:txBody>
          <a:bodyPr lIns="0" rIns="0" tIns="0" bIns="0" anchor="ctr">
            <a:spAutoFit/>
          </a:bodyPr>
          <a:p>
            <a:pPr algn="ctr"/>
            <a:endParaRPr b="0" lang="pl-PL"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183" name="PlaceHolder 2"/>
          <p:cNvSpPr>
            <a:spLocks noGrp="1"/>
          </p:cNvSpPr>
          <p:nvPr>
            <p:ph type="body"/>
          </p:nvPr>
        </p:nvSpPr>
        <p:spPr>
          <a:xfrm>
            <a:off x="457200" y="1203120"/>
            <a:ext cx="4015800" cy="1422720"/>
          </a:xfrm>
          <a:prstGeom prst="rect">
            <a:avLst/>
          </a:prstGeom>
        </p:spPr>
        <p:txBody>
          <a:bodyPr lIns="0" rIns="0" tIns="0" bIns="0">
            <a:normAutofit/>
          </a:bodyPr>
          <a:p>
            <a:endParaRPr b="0" lang="pl-PL" sz="3200" spc="-1" strike="noStrike">
              <a:latin typeface="Arial"/>
            </a:endParaRPr>
          </a:p>
        </p:txBody>
      </p:sp>
      <p:sp>
        <p:nvSpPr>
          <p:cNvPr id="184" name="PlaceHolder 3"/>
          <p:cNvSpPr>
            <a:spLocks noGrp="1"/>
          </p:cNvSpPr>
          <p:nvPr>
            <p:ph type="body"/>
          </p:nvPr>
        </p:nvSpPr>
        <p:spPr>
          <a:xfrm>
            <a:off x="4674240" y="1203120"/>
            <a:ext cx="4015800" cy="2982960"/>
          </a:xfrm>
          <a:prstGeom prst="rect">
            <a:avLst/>
          </a:prstGeom>
        </p:spPr>
        <p:txBody>
          <a:bodyPr lIns="0" rIns="0" tIns="0" bIns="0">
            <a:normAutofit/>
          </a:bodyPr>
          <a:p>
            <a:endParaRPr b="0" lang="pl-PL" sz="3200" spc="-1" strike="noStrike">
              <a:latin typeface="Arial"/>
            </a:endParaRPr>
          </a:p>
        </p:txBody>
      </p:sp>
      <p:sp>
        <p:nvSpPr>
          <p:cNvPr id="185" name="PlaceHolder 4"/>
          <p:cNvSpPr>
            <a:spLocks noGrp="1"/>
          </p:cNvSpPr>
          <p:nvPr>
            <p:ph type="body"/>
          </p:nvPr>
        </p:nvSpPr>
        <p:spPr>
          <a:xfrm>
            <a:off x="457200" y="2761560"/>
            <a:ext cx="40158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187" name="PlaceHolder 2"/>
          <p:cNvSpPr>
            <a:spLocks noGrp="1"/>
          </p:cNvSpPr>
          <p:nvPr>
            <p:ph type="body"/>
          </p:nvPr>
        </p:nvSpPr>
        <p:spPr>
          <a:xfrm>
            <a:off x="457200" y="1203120"/>
            <a:ext cx="4015800" cy="2982960"/>
          </a:xfrm>
          <a:prstGeom prst="rect">
            <a:avLst/>
          </a:prstGeom>
        </p:spPr>
        <p:txBody>
          <a:bodyPr lIns="0" rIns="0" tIns="0" bIns="0">
            <a:normAutofit/>
          </a:bodyPr>
          <a:p>
            <a:endParaRPr b="0" lang="pl-PL" sz="3200" spc="-1" strike="noStrike">
              <a:latin typeface="Arial"/>
            </a:endParaRPr>
          </a:p>
        </p:txBody>
      </p:sp>
      <p:sp>
        <p:nvSpPr>
          <p:cNvPr id="188" name="PlaceHolder 3"/>
          <p:cNvSpPr>
            <a:spLocks noGrp="1"/>
          </p:cNvSpPr>
          <p:nvPr>
            <p:ph type="body"/>
          </p:nvPr>
        </p:nvSpPr>
        <p:spPr>
          <a:xfrm>
            <a:off x="4674240" y="1203120"/>
            <a:ext cx="4015800" cy="1422720"/>
          </a:xfrm>
          <a:prstGeom prst="rect">
            <a:avLst/>
          </a:prstGeom>
        </p:spPr>
        <p:txBody>
          <a:bodyPr lIns="0" rIns="0" tIns="0" bIns="0">
            <a:normAutofit/>
          </a:bodyPr>
          <a:p>
            <a:endParaRPr b="0" lang="pl-PL" sz="3200" spc="-1" strike="noStrike">
              <a:latin typeface="Arial"/>
            </a:endParaRPr>
          </a:p>
        </p:txBody>
      </p:sp>
      <p:sp>
        <p:nvSpPr>
          <p:cNvPr id="189" name="PlaceHolder 4"/>
          <p:cNvSpPr>
            <a:spLocks noGrp="1"/>
          </p:cNvSpPr>
          <p:nvPr>
            <p:ph type="body"/>
          </p:nvPr>
        </p:nvSpPr>
        <p:spPr>
          <a:xfrm>
            <a:off x="4674240" y="2761560"/>
            <a:ext cx="40158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191" name="PlaceHolder 2"/>
          <p:cNvSpPr>
            <a:spLocks noGrp="1"/>
          </p:cNvSpPr>
          <p:nvPr>
            <p:ph type="body"/>
          </p:nvPr>
        </p:nvSpPr>
        <p:spPr>
          <a:xfrm>
            <a:off x="457200" y="1203120"/>
            <a:ext cx="4015800" cy="1422720"/>
          </a:xfrm>
          <a:prstGeom prst="rect">
            <a:avLst/>
          </a:prstGeom>
        </p:spPr>
        <p:txBody>
          <a:bodyPr lIns="0" rIns="0" tIns="0" bIns="0">
            <a:normAutofit/>
          </a:bodyPr>
          <a:p>
            <a:endParaRPr b="0" lang="pl-PL" sz="3200" spc="-1" strike="noStrike">
              <a:latin typeface="Arial"/>
            </a:endParaRPr>
          </a:p>
        </p:txBody>
      </p:sp>
      <p:sp>
        <p:nvSpPr>
          <p:cNvPr id="192" name="PlaceHolder 3"/>
          <p:cNvSpPr>
            <a:spLocks noGrp="1"/>
          </p:cNvSpPr>
          <p:nvPr>
            <p:ph type="body"/>
          </p:nvPr>
        </p:nvSpPr>
        <p:spPr>
          <a:xfrm>
            <a:off x="4674240" y="1203120"/>
            <a:ext cx="4015800" cy="1422720"/>
          </a:xfrm>
          <a:prstGeom prst="rect">
            <a:avLst/>
          </a:prstGeom>
        </p:spPr>
        <p:txBody>
          <a:bodyPr lIns="0" rIns="0" tIns="0" bIns="0">
            <a:normAutofit/>
          </a:bodyPr>
          <a:p>
            <a:endParaRPr b="0" lang="pl-PL" sz="3200" spc="-1" strike="noStrike">
              <a:latin typeface="Arial"/>
            </a:endParaRPr>
          </a:p>
        </p:txBody>
      </p:sp>
      <p:sp>
        <p:nvSpPr>
          <p:cNvPr id="193" name="PlaceHolder 4"/>
          <p:cNvSpPr>
            <a:spLocks noGrp="1"/>
          </p:cNvSpPr>
          <p:nvPr>
            <p:ph type="body"/>
          </p:nvPr>
        </p:nvSpPr>
        <p:spPr>
          <a:xfrm>
            <a:off x="457200" y="2761560"/>
            <a:ext cx="822924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195" name="PlaceHolder 2"/>
          <p:cNvSpPr>
            <a:spLocks noGrp="1"/>
          </p:cNvSpPr>
          <p:nvPr>
            <p:ph type="body"/>
          </p:nvPr>
        </p:nvSpPr>
        <p:spPr>
          <a:xfrm>
            <a:off x="457200" y="1203120"/>
            <a:ext cx="8229240" cy="1422720"/>
          </a:xfrm>
          <a:prstGeom prst="rect">
            <a:avLst/>
          </a:prstGeom>
        </p:spPr>
        <p:txBody>
          <a:bodyPr lIns="0" rIns="0" tIns="0" bIns="0">
            <a:normAutofit/>
          </a:bodyPr>
          <a:p>
            <a:endParaRPr b="0" lang="pl-PL" sz="3200" spc="-1" strike="noStrike">
              <a:latin typeface="Arial"/>
            </a:endParaRPr>
          </a:p>
        </p:txBody>
      </p:sp>
      <p:sp>
        <p:nvSpPr>
          <p:cNvPr id="196" name="PlaceHolder 3"/>
          <p:cNvSpPr>
            <a:spLocks noGrp="1"/>
          </p:cNvSpPr>
          <p:nvPr>
            <p:ph type="body"/>
          </p:nvPr>
        </p:nvSpPr>
        <p:spPr>
          <a:xfrm>
            <a:off x="457200" y="2761560"/>
            <a:ext cx="822924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198" name="PlaceHolder 2"/>
          <p:cNvSpPr>
            <a:spLocks noGrp="1"/>
          </p:cNvSpPr>
          <p:nvPr>
            <p:ph type="body"/>
          </p:nvPr>
        </p:nvSpPr>
        <p:spPr>
          <a:xfrm>
            <a:off x="457200" y="1203120"/>
            <a:ext cx="4015800" cy="1422720"/>
          </a:xfrm>
          <a:prstGeom prst="rect">
            <a:avLst/>
          </a:prstGeom>
        </p:spPr>
        <p:txBody>
          <a:bodyPr lIns="0" rIns="0" tIns="0" bIns="0">
            <a:normAutofit/>
          </a:bodyPr>
          <a:p>
            <a:endParaRPr b="0" lang="pl-PL" sz="3200" spc="-1" strike="noStrike">
              <a:latin typeface="Arial"/>
            </a:endParaRPr>
          </a:p>
        </p:txBody>
      </p:sp>
      <p:sp>
        <p:nvSpPr>
          <p:cNvPr id="199" name="PlaceHolder 3"/>
          <p:cNvSpPr>
            <a:spLocks noGrp="1"/>
          </p:cNvSpPr>
          <p:nvPr>
            <p:ph type="body"/>
          </p:nvPr>
        </p:nvSpPr>
        <p:spPr>
          <a:xfrm>
            <a:off x="4674240" y="1203120"/>
            <a:ext cx="4015800" cy="1422720"/>
          </a:xfrm>
          <a:prstGeom prst="rect">
            <a:avLst/>
          </a:prstGeom>
        </p:spPr>
        <p:txBody>
          <a:bodyPr lIns="0" rIns="0" tIns="0" bIns="0">
            <a:normAutofit/>
          </a:bodyPr>
          <a:p>
            <a:endParaRPr b="0" lang="pl-PL" sz="3200" spc="-1" strike="noStrike">
              <a:latin typeface="Arial"/>
            </a:endParaRPr>
          </a:p>
        </p:txBody>
      </p:sp>
      <p:sp>
        <p:nvSpPr>
          <p:cNvPr id="200" name="PlaceHolder 4"/>
          <p:cNvSpPr>
            <a:spLocks noGrp="1"/>
          </p:cNvSpPr>
          <p:nvPr>
            <p:ph type="body"/>
          </p:nvPr>
        </p:nvSpPr>
        <p:spPr>
          <a:xfrm>
            <a:off x="457200" y="2761560"/>
            <a:ext cx="4015800" cy="1422720"/>
          </a:xfrm>
          <a:prstGeom prst="rect">
            <a:avLst/>
          </a:prstGeom>
        </p:spPr>
        <p:txBody>
          <a:bodyPr lIns="0" rIns="0" tIns="0" bIns="0">
            <a:normAutofit/>
          </a:bodyPr>
          <a:p>
            <a:endParaRPr b="0" lang="pl-PL" sz="3200" spc="-1" strike="noStrike">
              <a:latin typeface="Arial"/>
            </a:endParaRPr>
          </a:p>
        </p:txBody>
      </p:sp>
      <p:sp>
        <p:nvSpPr>
          <p:cNvPr id="201" name="PlaceHolder 5"/>
          <p:cNvSpPr>
            <a:spLocks noGrp="1"/>
          </p:cNvSpPr>
          <p:nvPr>
            <p:ph type="body"/>
          </p:nvPr>
        </p:nvSpPr>
        <p:spPr>
          <a:xfrm>
            <a:off x="4674240" y="2761560"/>
            <a:ext cx="40158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730080" y="1318320"/>
            <a:ext cx="3300120" cy="6402600"/>
          </a:xfrm>
          <a:prstGeom prst="rect">
            <a:avLst/>
          </a:prstGeom>
        </p:spPr>
        <p:txBody>
          <a:bodyPr lIns="0" rIns="0" tIns="0" bIns="0" anchor="ctr">
            <a:spAutoFit/>
          </a:bodyPr>
          <a:p>
            <a:pPr algn="ctr"/>
            <a:endParaRPr b="0" lang="pl-PL"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203" name="PlaceHolder 2"/>
          <p:cNvSpPr>
            <a:spLocks noGrp="1"/>
          </p:cNvSpPr>
          <p:nvPr>
            <p:ph type="body"/>
          </p:nvPr>
        </p:nvSpPr>
        <p:spPr>
          <a:xfrm>
            <a:off x="457200" y="1203120"/>
            <a:ext cx="2649600" cy="1422720"/>
          </a:xfrm>
          <a:prstGeom prst="rect">
            <a:avLst/>
          </a:prstGeom>
        </p:spPr>
        <p:txBody>
          <a:bodyPr lIns="0" rIns="0" tIns="0" bIns="0">
            <a:normAutofit/>
          </a:bodyPr>
          <a:p>
            <a:endParaRPr b="0" lang="pl-PL" sz="3200" spc="-1" strike="noStrike">
              <a:latin typeface="Arial"/>
            </a:endParaRPr>
          </a:p>
        </p:txBody>
      </p:sp>
      <p:sp>
        <p:nvSpPr>
          <p:cNvPr id="204" name="PlaceHolder 3"/>
          <p:cNvSpPr>
            <a:spLocks noGrp="1"/>
          </p:cNvSpPr>
          <p:nvPr>
            <p:ph type="body"/>
          </p:nvPr>
        </p:nvSpPr>
        <p:spPr>
          <a:xfrm>
            <a:off x="3239640" y="1203120"/>
            <a:ext cx="2649600" cy="1422720"/>
          </a:xfrm>
          <a:prstGeom prst="rect">
            <a:avLst/>
          </a:prstGeom>
        </p:spPr>
        <p:txBody>
          <a:bodyPr lIns="0" rIns="0" tIns="0" bIns="0">
            <a:normAutofit/>
          </a:bodyPr>
          <a:p>
            <a:endParaRPr b="0" lang="pl-PL" sz="3200" spc="-1" strike="noStrike">
              <a:latin typeface="Arial"/>
            </a:endParaRPr>
          </a:p>
        </p:txBody>
      </p:sp>
      <p:sp>
        <p:nvSpPr>
          <p:cNvPr id="205" name="PlaceHolder 4"/>
          <p:cNvSpPr>
            <a:spLocks noGrp="1"/>
          </p:cNvSpPr>
          <p:nvPr>
            <p:ph type="body"/>
          </p:nvPr>
        </p:nvSpPr>
        <p:spPr>
          <a:xfrm>
            <a:off x="6022080" y="1203120"/>
            <a:ext cx="2649600" cy="1422720"/>
          </a:xfrm>
          <a:prstGeom prst="rect">
            <a:avLst/>
          </a:prstGeom>
        </p:spPr>
        <p:txBody>
          <a:bodyPr lIns="0" rIns="0" tIns="0" bIns="0">
            <a:normAutofit/>
          </a:bodyPr>
          <a:p>
            <a:endParaRPr b="0" lang="pl-PL" sz="3200" spc="-1" strike="noStrike">
              <a:latin typeface="Arial"/>
            </a:endParaRPr>
          </a:p>
        </p:txBody>
      </p:sp>
      <p:sp>
        <p:nvSpPr>
          <p:cNvPr id="206" name="PlaceHolder 5"/>
          <p:cNvSpPr>
            <a:spLocks noGrp="1"/>
          </p:cNvSpPr>
          <p:nvPr>
            <p:ph type="body"/>
          </p:nvPr>
        </p:nvSpPr>
        <p:spPr>
          <a:xfrm>
            <a:off x="457200" y="2761560"/>
            <a:ext cx="2649600" cy="1422720"/>
          </a:xfrm>
          <a:prstGeom prst="rect">
            <a:avLst/>
          </a:prstGeom>
        </p:spPr>
        <p:txBody>
          <a:bodyPr lIns="0" rIns="0" tIns="0" bIns="0">
            <a:normAutofit/>
          </a:bodyPr>
          <a:p>
            <a:endParaRPr b="0" lang="pl-PL" sz="3200" spc="-1" strike="noStrike">
              <a:latin typeface="Arial"/>
            </a:endParaRPr>
          </a:p>
        </p:txBody>
      </p:sp>
      <p:sp>
        <p:nvSpPr>
          <p:cNvPr id="207" name="PlaceHolder 6"/>
          <p:cNvSpPr>
            <a:spLocks noGrp="1"/>
          </p:cNvSpPr>
          <p:nvPr>
            <p:ph type="body"/>
          </p:nvPr>
        </p:nvSpPr>
        <p:spPr>
          <a:xfrm>
            <a:off x="3239640" y="2761560"/>
            <a:ext cx="2649600" cy="1422720"/>
          </a:xfrm>
          <a:prstGeom prst="rect">
            <a:avLst/>
          </a:prstGeom>
        </p:spPr>
        <p:txBody>
          <a:bodyPr lIns="0" rIns="0" tIns="0" bIns="0">
            <a:normAutofit/>
          </a:bodyPr>
          <a:p>
            <a:endParaRPr b="0" lang="pl-PL" sz="3200" spc="-1" strike="noStrike">
              <a:latin typeface="Arial"/>
            </a:endParaRPr>
          </a:p>
        </p:txBody>
      </p:sp>
      <p:sp>
        <p:nvSpPr>
          <p:cNvPr id="208" name="PlaceHolder 7"/>
          <p:cNvSpPr>
            <a:spLocks noGrp="1"/>
          </p:cNvSpPr>
          <p:nvPr>
            <p:ph type="body"/>
          </p:nvPr>
        </p:nvSpPr>
        <p:spPr>
          <a:xfrm>
            <a:off x="6022080" y="2761560"/>
            <a:ext cx="26496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1"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212" name="PlaceHolder 2"/>
          <p:cNvSpPr>
            <a:spLocks noGrp="1"/>
          </p:cNvSpPr>
          <p:nvPr>
            <p:ph type="subTitle"/>
          </p:nvPr>
        </p:nvSpPr>
        <p:spPr>
          <a:xfrm>
            <a:off x="457200" y="1203120"/>
            <a:ext cx="8229240" cy="2982960"/>
          </a:xfrm>
          <a:prstGeom prst="rect">
            <a:avLst/>
          </a:prstGeom>
        </p:spPr>
        <p:txBody>
          <a:bodyPr lIns="0" rIns="0" tIns="0" bIns="0" anchor="ctr">
            <a:spAutoFit/>
          </a:bodyPr>
          <a:p>
            <a:pPr algn="ctr"/>
            <a:endParaRPr b="0" lang="pl-PL"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214" name="PlaceHolder 2"/>
          <p:cNvSpPr>
            <a:spLocks noGrp="1"/>
          </p:cNvSpPr>
          <p:nvPr>
            <p:ph type="body"/>
          </p:nvPr>
        </p:nvSpPr>
        <p:spPr>
          <a:xfrm>
            <a:off x="457200" y="1203120"/>
            <a:ext cx="8229240" cy="2982960"/>
          </a:xfrm>
          <a:prstGeom prst="rect">
            <a:avLst/>
          </a:prstGeom>
        </p:spPr>
        <p:txBody>
          <a:bodyPr lIns="0" rIns="0" tIns="0" bIns="0">
            <a:normAutofit/>
          </a:bodyPr>
          <a:p>
            <a:endParaRPr b="0" lang="pl-PL"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216" name="PlaceHolder 2"/>
          <p:cNvSpPr>
            <a:spLocks noGrp="1"/>
          </p:cNvSpPr>
          <p:nvPr>
            <p:ph type="body"/>
          </p:nvPr>
        </p:nvSpPr>
        <p:spPr>
          <a:xfrm>
            <a:off x="457200" y="1203120"/>
            <a:ext cx="4015800" cy="2982960"/>
          </a:xfrm>
          <a:prstGeom prst="rect">
            <a:avLst/>
          </a:prstGeom>
        </p:spPr>
        <p:txBody>
          <a:bodyPr lIns="0" rIns="0" tIns="0" bIns="0">
            <a:normAutofit/>
          </a:bodyPr>
          <a:p>
            <a:endParaRPr b="0" lang="pl-PL" sz="3200" spc="-1" strike="noStrike">
              <a:latin typeface="Arial"/>
            </a:endParaRPr>
          </a:p>
        </p:txBody>
      </p:sp>
      <p:sp>
        <p:nvSpPr>
          <p:cNvPr id="217" name="PlaceHolder 3"/>
          <p:cNvSpPr>
            <a:spLocks noGrp="1"/>
          </p:cNvSpPr>
          <p:nvPr>
            <p:ph type="body"/>
          </p:nvPr>
        </p:nvSpPr>
        <p:spPr>
          <a:xfrm>
            <a:off x="4674240" y="1203120"/>
            <a:ext cx="4015800" cy="2982960"/>
          </a:xfrm>
          <a:prstGeom prst="rect">
            <a:avLst/>
          </a:prstGeom>
        </p:spPr>
        <p:txBody>
          <a:bodyPr lIns="0" rIns="0" tIns="0" bIns="0">
            <a:normAutofit/>
          </a:bodyPr>
          <a:p>
            <a:endParaRPr b="0" lang="pl-PL"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18"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19" name="PlaceHolder 1"/>
          <p:cNvSpPr>
            <a:spLocks noGrp="1"/>
          </p:cNvSpPr>
          <p:nvPr>
            <p:ph type="subTitle"/>
          </p:nvPr>
        </p:nvSpPr>
        <p:spPr>
          <a:xfrm>
            <a:off x="730080" y="1318320"/>
            <a:ext cx="3300120" cy="6402600"/>
          </a:xfrm>
          <a:prstGeom prst="rect">
            <a:avLst/>
          </a:prstGeom>
        </p:spPr>
        <p:txBody>
          <a:bodyPr lIns="0" rIns="0" tIns="0" bIns="0" anchor="ctr">
            <a:spAutoFit/>
          </a:bodyPr>
          <a:p>
            <a:pPr algn="ctr"/>
            <a:endParaRPr b="0" lang="pl-PL"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221" name="PlaceHolder 2"/>
          <p:cNvSpPr>
            <a:spLocks noGrp="1"/>
          </p:cNvSpPr>
          <p:nvPr>
            <p:ph type="body"/>
          </p:nvPr>
        </p:nvSpPr>
        <p:spPr>
          <a:xfrm>
            <a:off x="457200" y="1203120"/>
            <a:ext cx="4015800" cy="1422720"/>
          </a:xfrm>
          <a:prstGeom prst="rect">
            <a:avLst/>
          </a:prstGeom>
        </p:spPr>
        <p:txBody>
          <a:bodyPr lIns="0" rIns="0" tIns="0" bIns="0">
            <a:normAutofit/>
          </a:bodyPr>
          <a:p>
            <a:endParaRPr b="0" lang="pl-PL" sz="3200" spc="-1" strike="noStrike">
              <a:latin typeface="Arial"/>
            </a:endParaRPr>
          </a:p>
        </p:txBody>
      </p:sp>
      <p:sp>
        <p:nvSpPr>
          <p:cNvPr id="222" name="PlaceHolder 3"/>
          <p:cNvSpPr>
            <a:spLocks noGrp="1"/>
          </p:cNvSpPr>
          <p:nvPr>
            <p:ph type="body"/>
          </p:nvPr>
        </p:nvSpPr>
        <p:spPr>
          <a:xfrm>
            <a:off x="4674240" y="1203120"/>
            <a:ext cx="4015800" cy="2982960"/>
          </a:xfrm>
          <a:prstGeom prst="rect">
            <a:avLst/>
          </a:prstGeom>
        </p:spPr>
        <p:txBody>
          <a:bodyPr lIns="0" rIns="0" tIns="0" bIns="0">
            <a:normAutofit/>
          </a:bodyPr>
          <a:p>
            <a:endParaRPr b="0" lang="pl-PL" sz="3200" spc="-1" strike="noStrike">
              <a:latin typeface="Arial"/>
            </a:endParaRPr>
          </a:p>
        </p:txBody>
      </p:sp>
      <p:sp>
        <p:nvSpPr>
          <p:cNvPr id="223" name="PlaceHolder 4"/>
          <p:cNvSpPr>
            <a:spLocks noGrp="1"/>
          </p:cNvSpPr>
          <p:nvPr>
            <p:ph type="body"/>
          </p:nvPr>
        </p:nvSpPr>
        <p:spPr>
          <a:xfrm>
            <a:off x="457200" y="2761560"/>
            <a:ext cx="40158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225" name="PlaceHolder 2"/>
          <p:cNvSpPr>
            <a:spLocks noGrp="1"/>
          </p:cNvSpPr>
          <p:nvPr>
            <p:ph type="body"/>
          </p:nvPr>
        </p:nvSpPr>
        <p:spPr>
          <a:xfrm>
            <a:off x="457200" y="1203120"/>
            <a:ext cx="4015800" cy="2982960"/>
          </a:xfrm>
          <a:prstGeom prst="rect">
            <a:avLst/>
          </a:prstGeom>
        </p:spPr>
        <p:txBody>
          <a:bodyPr lIns="0" rIns="0" tIns="0" bIns="0">
            <a:normAutofit/>
          </a:bodyPr>
          <a:p>
            <a:endParaRPr b="0" lang="pl-PL" sz="3200" spc="-1" strike="noStrike">
              <a:latin typeface="Arial"/>
            </a:endParaRPr>
          </a:p>
        </p:txBody>
      </p:sp>
      <p:sp>
        <p:nvSpPr>
          <p:cNvPr id="226" name="PlaceHolder 3"/>
          <p:cNvSpPr>
            <a:spLocks noGrp="1"/>
          </p:cNvSpPr>
          <p:nvPr>
            <p:ph type="body"/>
          </p:nvPr>
        </p:nvSpPr>
        <p:spPr>
          <a:xfrm>
            <a:off x="4674240" y="1203120"/>
            <a:ext cx="4015800" cy="1422720"/>
          </a:xfrm>
          <a:prstGeom prst="rect">
            <a:avLst/>
          </a:prstGeom>
        </p:spPr>
        <p:txBody>
          <a:bodyPr lIns="0" rIns="0" tIns="0" bIns="0">
            <a:normAutofit/>
          </a:bodyPr>
          <a:p>
            <a:endParaRPr b="0" lang="pl-PL" sz="3200" spc="-1" strike="noStrike">
              <a:latin typeface="Arial"/>
            </a:endParaRPr>
          </a:p>
        </p:txBody>
      </p:sp>
      <p:sp>
        <p:nvSpPr>
          <p:cNvPr id="227" name="PlaceHolder 4"/>
          <p:cNvSpPr>
            <a:spLocks noGrp="1"/>
          </p:cNvSpPr>
          <p:nvPr>
            <p:ph type="body"/>
          </p:nvPr>
        </p:nvSpPr>
        <p:spPr>
          <a:xfrm>
            <a:off x="4674240" y="2761560"/>
            <a:ext cx="40158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229" name="PlaceHolder 2"/>
          <p:cNvSpPr>
            <a:spLocks noGrp="1"/>
          </p:cNvSpPr>
          <p:nvPr>
            <p:ph type="body"/>
          </p:nvPr>
        </p:nvSpPr>
        <p:spPr>
          <a:xfrm>
            <a:off x="457200" y="1203120"/>
            <a:ext cx="4015800" cy="1422720"/>
          </a:xfrm>
          <a:prstGeom prst="rect">
            <a:avLst/>
          </a:prstGeom>
        </p:spPr>
        <p:txBody>
          <a:bodyPr lIns="0" rIns="0" tIns="0" bIns="0">
            <a:normAutofit/>
          </a:bodyPr>
          <a:p>
            <a:endParaRPr b="0" lang="pl-PL" sz="3200" spc="-1" strike="noStrike">
              <a:latin typeface="Arial"/>
            </a:endParaRPr>
          </a:p>
        </p:txBody>
      </p:sp>
      <p:sp>
        <p:nvSpPr>
          <p:cNvPr id="230" name="PlaceHolder 3"/>
          <p:cNvSpPr>
            <a:spLocks noGrp="1"/>
          </p:cNvSpPr>
          <p:nvPr>
            <p:ph type="body"/>
          </p:nvPr>
        </p:nvSpPr>
        <p:spPr>
          <a:xfrm>
            <a:off x="4674240" y="1203120"/>
            <a:ext cx="4015800" cy="1422720"/>
          </a:xfrm>
          <a:prstGeom prst="rect">
            <a:avLst/>
          </a:prstGeom>
        </p:spPr>
        <p:txBody>
          <a:bodyPr lIns="0" rIns="0" tIns="0" bIns="0">
            <a:normAutofit/>
          </a:bodyPr>
          <a:p>
            <a:endParaRPr b="0" lang="pl-PL" sz="3200" spc="-1" strike="noStrike">
              <a:latin typeface="Arial"/>
            </a:endParaRPr>
          </a:p>
        </p:txBody>
      </p:sp>
      <p:sp>
        <p:nvSpPr>
          <p:cNvPr id="231" name="PlaceHolder 4"/>
          <p:cNvSpPr>
            <a:spLocks noGrp="1"/>
          </p:cNvSpPr>
          <p:nvPr>
            <p:ph type="body"/>
          </p:nvPr>
        </p:nvSpPr>
        <p:spPr>
          <a:xfrm>
            <a:off x="457200" y="2761560"/>
            <a:ext cx="822924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16" name="PlaceHolder 2"/>
          <p:cNvSpPr>
            <a:spLocks noGrp="1"/>
          </p:cNvSpPr>
          <p:nvPr>
            <p:ph type="body"/>
          </p:nvPr>
        </p:nvSpPr>
        <p:spPr>
          <a:xfrm>
            <a:off x="457200" y="1203120"/>
            <a:ext cx="4015800" cy="1422720"/>
          </a:xfrm>
          <a:prstGeom prst="rect">
            <a:avLst/>
          </a:prstGeom>
        </p:spPr>
        <p:txBody>
          <a:bodyPr lIns="0" rIns="0" tIns="0" bIns="0">
            <a:normAutofit/>
          </a:bodyPr>
          <a:p>
            <a:endParaRPr b="0" lang="pl-PL" sz="3200" spc="-1" strike="noStrike">
              <a:latin typeface="Arial"/>
            </a:endParaRPr>
          </a:p>
        </p:txBody>
      </p:sp>
      <p:sp>
        <p:nvSpPr>
          <p:cNvPr id="17" name="PlaceHolder 3"/>
          <p:cNvSpPr>
            <a:spLocks noGrp="1"/>
          </p:cNvSpPr>
          <p:nvPr>
            <p:ph type="body"/>
          </p:nvPr>
        </p:nvSpPr>
        <p:spPr>
          <a:xfrm>
            <a:off x="4674240" y="1203120"/>
            <a:ext cx="4015800" cy="2982960"/>
          </a:xfrm>
          <a:prstGeom prst="rect">
            <a:avLst/>
          </a:prstGeom>
        </p:spPr>
        <p:txBody>
          <a:bodyPr lIns="0" rIns="0" tIns="0" bIns="0">
            <a:normAutofit/>
          </a:bodyPr>
          <a:p>
            <a:endParaRPr b="0" lang="pl-PL" sz="3200" spc="-1" strike="noStrike">
              <a:latin typeface="Arial"/>
            </a:endParaRPr>
          </a:p>
        </p:txBody>
      </p:sp>
      <p:sp>
        <p:nvSpPr>
          <p:cNvPr id="18" name="PlaceHolder 4"/>
          <p:cNvSpPr>
            <a:spLocks noGrp="1"/>
          </p:cNvSpPr>
          <p:nvPr>
            <p:ph type="body"/>
          </p:nvPr>
        </p:nvSpPr>
        <p:spPr>
          <a:xfrm>
            <a:off x="457200" y="2761560"/>
            <a:ext cx="40158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233" name="PlaceHolder 2"/>
          <p:cNvSpPr>
            <a:spLocks noGrp="1"/>
          </p:cNvSpPr>
          <p:nvPr>
            <p:ph type="body"/>
          </p:nvPr>
        </p:nvSpPr>
        <p:spPr>
          <a:xfrm>
            <a:off x="457200" y="1203120"/>
            <a:ext cx="8229240" cy="1422720"/>
          </a:xfrm>
          <a:prstGeom prst="rect">
            <a:avLst/>
          </a:prstGeom>
        </p:spPr>
        <p:txBody>
          <a:bodyPr lIns="0" rIns="0" tIns="0" bIns="0">
            <a:normAutofit/>
          </a:bodyPr>
          <a:p>
            <a:endParaRPr b="0" lang="pl-PL" sz="3200" spc="-1" strike="noStrike">
              <a:latin typeface="Arial"/>
            </a:endParaRPr>
          </a:p>
        </p:txBody>
      </p:sp>
      <p:sp>
        <p:nvSpPr>
          <p:cNvPr id="234" name="PlaceHolder 3"/>
          <p:cNvSpPr>
            <a:spLocks noGrp="1"/>
          </p:cNvSpPr>
          <p:nvPr>
            <p:ph type="body"/>
          </p:nvPr>
        </p:nvSpPr>
        <p:spPr>
          <a:xfrm>
            <a:off x="457200" y="2761560"/>
            <a:ext cx="822924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236" name="PlaceHolder 2"/>
          <p:cNvSpPr>
            <a:spLocks noGrp="1"/>
          </p:cNvSpPr>
          <p:nvPr>
            <p:ph type="body"/>
          </p:nvPr>
        </p:nvSpPr>
        <p:spPr>
          <a:xfrm>
            <a:off x="457200" y="1203120"/>
            <a:ext cx="4015800" cy="1422720"/>
          </a:xfrm>
          <a:prstGeom prst="rect">
            <a:avLst/>
          </a:prstGeom>
        </p:spPr>
        <p:txBody>
          <a:bodyPr lIns="0" rIns="0" tIns="0" bIns="0">
            <a:normAutofit/>
          </a:bodyPr>
          <a:p>
            <a:endParaRPr b="0" lang="pl-PL" sz="3200" spc="-1" strike="noStrike">
              <a:latin typeface="Arial"/>
            </a:endParaRPr>
          </a:p>
        </p:txBody>
      </p:sp>
      <p:sp>
        <p:nvSpPr>
          <p:cNvPr id="237" name="PlaceHolder 3"/>
          <p:cNvSpPr>
            <a:spLocks noGrp="1"/>
          </p:cNvSpPr>
          <p:nvPr>
            <p:ph type="body"/>
          </p:nvPr>
        </p:nvSpPr>
        <p:spPr>
          <a:xfrm>
            <a:off x="4674240" y="1203120"/>
            <a:ext cx="4015800" cy="1422720"/>
          </a:xfrm>
          <a:prstGeom prst="rect">
            <a:avLst/>
          </a:prstGeom>
        </p:spPr>
        <p:txBody>
          <a:bodyPr lIns="0" rIns="0" tIns="0" bIns="0">
            <a:normAutofit/>
          </a:bodyPr>
          <a:p>
            <a:endParaRPr b="0" lang="pl-PL" sz="3200" spc="-1" strike="noStrike">
              <a:latin typeface="Arial"/>
            </a:endParaRPr>
          </a:p>
        </p:txBody>
      </p:sp>
      <p:sp>
        <p:nvSpPr>
          <p:cNvPr id="238" name="PlaceHolder 4"/>
          <p:cNvSpPr>
            <a:spLocks noGrp="1"/>
          </p:cNvSpPr>
          <p:nvPr>
            <p:ph type="body"/>
          </p:nvPr>
        </p:nvSpPr>
        <p:spPr>
          <a:xfrm>
            <a:off x="457200" y="2761560"/>
            <a:ext cx="4015800" cy="1422720"/>
          </a:xfrm>
          <a:prstGeom prst="rect">
            <a:avLst/>
          </a:prstGeom>
        </p:spPr>
        <p:txBody>
          <a:bodyPr lIns="0" rIns="0" tIns="0" bIns="0">
            <a:normAutofit/>
          </a:bodyPr>
          <a:p>
            <a:endParaRPr b="0" lang="pl-PL" sz="3200" spc="-1" strike="noStrike">
              <a:latin typeface="Arial"/>
            </a:endParaRPr>
          </a:p>
        </p:txBody>
      </p:sp>
      <p:sp>
        <p:nvSpPr>
          <p:cNvPr id="239" name="PlaceHolder 5"/>
          <p:cNvSpPr>
            <a:spLocks noGrp="1"/>
          </p:cNvSpPr>
          <p:nvPr>
            <p:ph type="body"/>
          </p:nvPr>
        </p:nvSpPr>
        <p:spPr>
          <a:xfrm>
            <a:off x="4674240" y="2761560"/>
            <a:ext cx="40158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241" name="PlaceHolder 2"/>
          <p:cNvSpPr>
            <a:spLocks noGrp="1"/>
          </p:cNvSpPr>
          <p:nvPr>
            <p:ph type="body"/>
          </p:nvPr>
        </p:nvSpPr>
        <p:spPr>
          <a:xfrm>
            <a:off x="457200" y="1203120"/>
            <a:ext cx="2649600" cy="1422720"/>
          </a:xfrm>
          <a:prstGeom prst="rect">
            <a:avLst/>
          </a:prstGeom>
        </p:spPr>
        <p:txBody>
          <a:bodyPr lIns="0" rIns="0" tIns="0" bIns="0">
            <a:normAutofit/>
          </a:bodyPr>
          <a:p>
            <a:endParaRPr b="0" lang="pl-PL" sz="3200" spc="-1" strike="noStrike">
              <a:latin typeface="Arial"/>
            </a:endParaRPr>
          </a:p>
        </p:txBody>
      </p:sp>
      <p:sp>
        <p:nvSpPr>
          <p:cNvPr id="242" name="PlaceHolder 3"/>
          <p:cNvSpPr>
            <a:spLocks noGrp="1"/>
          </p:cNvSpPr>
          <p:nvPr>
            <p:ph type="body"/>
          </p:nvPr>
        </p:nvSpPr>
        <p:spPr>
          <a:xfrm>
            <a:off x="3239640" y="1203120"/>
            <a:ext cx="2649600" cy="1422720"/>
          </a:xfrm>
          <a:prstGeom prst="rect">
            <a:avLst/>
          </a:prstGeom>
        </p:spPr>
        <p:txBody>
          <a:bodyPr lIns="0" rIns="0" tIns="0" bIns="0">
            <a:normAutofit/>
          </a:bodyPr>
          <a:p>
            <a:endParaRPr b="0" lang="pl-PL" sz="3200" spc="-1" strike="noStrike">
              <a:latin typeface="Arial"/>
            </a:endParaRPr>
          </a:p>
        </p:txBody>
      </p:sp>
      <p:sp>
        <p:nvSpPr>
          <p:cNvPr id="243" name="PlaceHolder 4"/>
          <p:cNvSpPr>
            <a:spLocks noGrp="1"/>
          </p:cNvSpPr>
          <p:nvPr>
            <p:ph type="body"/>
          </p:nvPr>
        </p:nvSpPr>
        <p:spPr>
          <a:xfrm>
            <a:off x="6022080" y="1203120"/>
            <a:ext cx="2649600" cy="1422720"/>
          </a:xfrm>
          <a:prstGeom prst="rect">
            <a:avLst/>
          </a:prstGeom>
        </p:spPr>
        <p:txBody>
          <a:bodyPr lIns="0" rIns="0" tIns="0" bIns="0">
            <a:normAutofit/>
          </a:bodyPr>
          <a:p>
            <a:endParaRPr b="0" lang="pl-PL" sz="3200" spc="-1" strike="noStrike">
              <a:latin typeface="Arial"/>
            </a:endParaRPr>
          </a:p>
        </p:txBody>
      </p:sp>
      <p:sp>
        <p:nvSpPr>
          <p:cNvPr id="244" name="PlaceHolder 5"/>
          <p:cNvSpPr>
            <a:spLocks noGrp="1"/>
          </p:cNvSpPr>
          <p:nvPr>
            <p:ph type="body"/>
          </p:nvPr>
        </p:nvSpPr>
        <p:spPr>
          <a:xfrm>
            <a:off x="457200" y="2761560"/>
            <a:ext cx="2649600" cy="1422720"/>
          </a:xfrm>
          <a:prstGeom prst="rect">
            <a:avLst/>
          </a:prstGeom>
        </p:spPr>
        <p:txBody>
          <a:bodyPr lIns="0" rIns="0" tIns="0" bIns="0">
            <a:normAutofit/>
          </a:bodyPr>
          <a:p>
            <a:endParaRPr b="0" lang="pl-PL" sz="3200" spc="-1" strike="noStrike">
              <a:latin typeface="Arial"/>
            </a:endParaRPr>
          </a:p>
        </p:txBody>
      </p:sp>
      <p:sp>
        <p:nvSpPr>
          <p:cNvPr id="245" name="PlaceHolder 6"/>
          <p:cNvSpPr>
            <a:spLocks noGrp="1"/>
          </p:cNvSpPr>
          <p:nvPr>
            <p:ph type="body"/>
          </p:nvPr>
        </p:nvSpPr>
        <p:spPr>
          <a:xfrm>
            <a:off x="3239640" y="2761560"/>
            <a:ext cx="2649600" cy="1422720"/>
          </a:xfrm>
          <a:prstGeom prst="rect">
            <a:avLst/>
          </a:prstGeom>
        </p:spPr>
        <p:txBody>
          <a:bodyPr lIns="0" rIns="0" tIns="0" bIns="0">
            <a:normAutofit/>
          </a:bodyPr>
          <a:p>
            <a:endParaRPr b="0" lang="pl-PL" sz="3200" spc="-1" strike="noStrike">
              <a:latin typeface="Arial"/>
            </a:endParaRPr>
          </a:p>
        </p:txBody>
      </p:sp>
      <p:sp>
        <p:nvSpPr>
          <p:cNvPr id="246" name="PlaceHolder 7"/>
          <p:cNvSpPr>
            <a:spLocks noGrp="1"/>
          </p:cNvSpPr>
          <p:nvPr>
            <p:ph type="body"/>
          </p:nvPr>
        </p:nvSpPr>
        <p:spPr>
          <a:xfrm>
            <a:off x="6022080" y="2761560"/>
            <a:ext cx="26496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54"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255" name="PlaceHolder 2"/>
          <p:cNvSpPr>
            <a:spLocks noGrp="1"/>
          </p:cNvSpPr>
          <p:nvPr>
            <p:ph type="subTitle"/>
          </p:nvPr>
        </p:nvSpPr>
        <p:spPr>
          <a:xfrm>
            <a:off x="457200" y="1203120"/>
            <a:ext cx="8229240" cy="2982960"/>
          </a:xfrm>
          <a:prstGeom prst="rect">
            <a:avLst/>
          </a:prstGeom>
        </p:spPr>
        <p:txBody>
          <a:bodyPr lIns="0" rIns="0" tIns="0" bIns="0" anchor="ctr">
            <a:spAutoFit/>
          </a:bodyPr>
          <a:p>
            <a:pPr algn="ctr"/>
            <a:endParaRPr b="0" lang="pl-PL"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56"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257" name="PlaceHolder 2"/>
          <p:cNvSpPr>
            <a:spLocks noGrp="1"/>
          </p:cNvSpPr>
          <p:nvPr>
            <p:ph type="body"/>
          </p:nvPr>
        </p:nvSpPr>
        <p:spPr>
          <a:xfrm>
            <a:off x="457200" y="1203120"/>
            <a:ext cx="8229240" cy="2982960"/>
          </a:xfrm>
          <a:prstGeom prst="rect">
            <a:avLst/>
          </a:prstGeom>
        </p:spPr>
        <p:txBody>
          <a:bodyPr lIns="0" rIns="0" tIns="0" bIns="0">
            <a:normAutofit/>
          </a:bodyPr>
          <a:p>
            <a:endParaRPr b="0" lang="pl-PL"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259" name="PlaceHolder 2"/>
          <p:cNvSpPr>
            <a:spLocks noGrp="1"/>
          </p:cNvSpPr>
          <p:nvPr>
            <p:ph type="body"/>
          </p:nvPr>
        </p:nvSpPr>
        <p:spPr>
          <a:xfrm>
            <a:off x="457200" y="1203120"/>
            <a:ext cx="4015800" cy="2982960"/>
          </a:xfrm>
          <a:prstGeom prst="rect">
            <a:avLst/>
          </a:prstGeom>
        </p:spPr>
        <p:txBody>
          <a:bodyPr lIns="0" rIns="0" tIns="0" bIns="0">
            <a:normAutofit/>
          </a:bodyPr>
          <a:p>
            <a:endParaRPr b="0" lang="pl-PL" sz="3200" spc="-1" strike="noStrike">
              <a:latin typeface="Arial"/>
            </a:endParaRPr>
          </a:p>
        </p:txBody>
      </p:sp>
      <p:sp>
        <p:nvSpPr>
          <p:cNvPr id="260" name="PlaceHolder 3"/>
          <p:cNvSpPr>
            <a:spLocks noGrp="1"/>
          </p:cNvSpPr>
          <p:nvPr>
            <p:ph type="body"/>
          </p:nvPr>
        </p:nvSpPr>
        <p:spPr>
          <a:xfrm>
            <a:off x="4674240" y="1203120"/>
            <a:ext cx="4015800" cy="2982960"/>
          </a:xfrm>
          <a:prstGeom prst="rect">
            <a:avLst/>
          </a:prstGeom>
        </p:spPr>
        <p:txBody>
          <a:bodyPr lIns="0" rIns="0" tIns="0" bIns="0">
            <a:normAutofit/>
          </a:bodyPr>
          <a:p>
            <a:endParaRPr b="0" lang="pl-PL"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1"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2" name="PlaceHolder 1"/>
          <p:cNvSpPr>
            <a:spLocks noGrp="1"/>
          </p:cNvSpPr>
          <p:nvPr>
            <p:ph type="subTitle"/>
          </p:nvPr>
        </p:nvSpPr>
        <p:spPr>
          <a:xfrm>
            <a:off x="730080" y="1318320"/>
            <a:ext cx="3300120" cy="6402600"/>
          </a:xfrm>
          <a:prstGeom prst="rect">
            <a:avLst/>
          </a:prstGeom>
        </p:spPr>
        <p:txBody>
          <a:bodyPr lIns="0" rIns="0" tIns="0" bIns="0" anchor="ctr">
            <a:spAutoFit/>
          </a:bodyPr>
          <a:p>
            <a:pPr algn="ctr"/>
            <a:endParaRPr b="0" lang="pl-PL"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3"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264" name="PlaceHolder 2"/>
          <p:cNvSpPr>
            <a:spLocks noGrp="1"/>
          </p:cNvSpPr>
          <p:nvPr>
            <p:ph type="body"/>
          </p:nvPr>
        </p:nvSpPr>
        <p:spPr>
          <a:xfrm>
            <a:off x="457200" y="1203120"/>
            <a:ext cx="4015800" cy="1422720"/>
          </a:xfrm>
          <a:prstGeom prst="rect">
            <a:avLst/>
          </a:prstGeom>
        </p:spPr>
        <p:txBody>
          <a:bodyPr lIns="0" rIns="0" tIns="0" bIns="0">
            <a:normAutofit/>
          </a:bodyPr>
          <a:p>
            <a:endParaRPr b="0" lang="pl-PL" sz="3200" spc="-1" strike="noStrike">
              <a:latin typeface="Arial"/>
            </a:endParaRPr>
          </a:p>
        </p:txBody>
      </p:sp>
      <p:sp>
        <p:nvSpPr>
          <p:cNvPr id="265" name="PlaceHolder 3"/>
          <p:cNvSpPr>
            <a:spLocks noGrp="1"/>
          </p:cNvSpPr>
          <p:nvPr>
            <p:ph type="body"/>
          </p:nvPr>
        </p:nvSpPr>
        <p:spPr>
          <a:xfrm>
            <a:off x="4674240" y="1203120"/>
            <a:ext cx="4015800" cy="2982960"/>
          </a:xfrm>
          <a:prstGeom prst="rect">
            <a:avLst/>
          </a:prstGeom>
        </p:spPr>
        <p:txBody>
          <a:bodyPr lIns="0" rIns="0" tIns="0" bIns="0">
            <a:normAutofit/>
          </a:bodyPr>
          <a:p>
            <a:endParaRPr b="0" lang="pl-PL" sz="3200" spc="-1" strike="noStrike">
              <a:latin typeface="Arial"/>
            </a:endParaRPr>
          </a:p>
        </p:txBody>
      </p:sp>
      <p:sp>
        <p:nvSpPr>
          <p:cNvPr id="266" name="PlaceHolder 4"/>
          <p:cNvSpPr>
            <a:spLocks noGrp="1"/>
          </p:cNvSpPr>
          <p:nvPr>
            <p:ph type="body"/>
          </p:nvPr>
        </p:nvSpPr>
        <p:spPr>
          <a:xfrm>
            <a:off x="457200" y="2761560"/>
            <a:ext cx="40158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20" name="PlaceHolder 2"/>
          <p:cNvSpPr>
            <a:spLocks noGrp="1"/>
          </p:cNvSpPr>
          <p:nvPr>
            <p:ph type="body"/>
          </p:nvPr>
        </p:nvSpPr>
        <p:spPr>
          <a:xfrm>
            <a:off x="457200" y="1203120"/>
            <a:ext cx="4015800" cy="2982960"/>
          </a:xfrm>
          <a:prstGeom prst="rect">
            <a:avLst/>
          </a:prstGeom>
        </p:spPr>
        <p:txBody>
          <a:bodyPr lIns="0" rIns="0" tIns="0" bIns="0">
            <a:normAutofit/>
          </a:bodyPr>
          <a:p>
            <a:endParaRPr b="0" lang="pl-PL" sz="3200" spc="-1" strike="noStrike">
              <a:latin typeface="Arial"/>
            </a:endParaRPr>
          </a:p>
        </p:txBody>
      </p:sp>
      <p:sp>
        <p:nvSpPr>
          <p:cNvPr id="21" name="PlaceHolder 3"/>
          <p:cNvSpPr>
            <a:spLocks noGrp="1"/>
          </p:cNvSpPr>
          <p:nvPr>
            <p:ph type="body"/>
          </p:nvPr>
        </p:nvSpPr>
        <p:spPr>
          <a:xfrm>
            <a:off x="4674240" y="1203120"/>
            <a:ext cx="4015800" cy="1422720"/>
          </a:xfrm>
          <a:prstGeom prst="rect">
            <a:avLst/>
          </a:prstGeom>
        </p:spPr>
        <p:txBody>
          <a:bodyPr lIns="0" rIns="0" tIns="0" bIns="0">
            <a:normAutofit/>
          </a:bodyPr>
          <a:p>
            <a:endParaRPr b="0" lang="pl-PL" sz="3200" spc="-1" strike="noStrike">
              <a:latin typeface="Arial"/>
            </a:endParaRPr>
          </a:p>
        </p:txBody>
      </p:sp>
      <p:sp>
        <p:nvSpPr>
          <p:cNvPr id="22" name="PlaceHolder 4"/>
          <p:cNvSpPr>
            <a:spLocks noGrp="1"/>
          </p:cNvSpPr>
          <p:nvPr>
            <p:ph type="body"/>
          </p:nvPr>
        </p:nvSpPr>
        <p:spPr>
          <a:xfrm>
            <a:off x="4674240" y="2761560"/>
            <a:ext cx="40158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268" name="PlaceHolder 2"/>
          <p:cNvSpPr>
            <a:spLocks noGrp="1"/>
          </p:cNvSpPr>
          <p:nvPr>
            <p:ph type="body"/>
          </p:nvPr>
        </p:nvSpPr>
        <p:spPr>
          <a:xfrm>
            <a:off x="457200" y="1203120"/>
            <a:ext cx="4015800" cy="2982960"/>
          </a:xfrm>
          <a:prstGeom prst="rect">
            <a:avLst/>
          </a:prstGeom>
        </p:spPr>
        <p:txBody>
          <a:bodyPr lIns="0" rIns="0" tIns="0" bIns="0">
            <a:normAutofit/>
          </a:bodyPr>
          <a:p>
            <a:endParaRPr b="0" lang="pl-PL" sz="3200" spc="-1" strike="noStrike">
              <a:latin typeface="Arial"/>
            </a:endParaRPr>
          </a:p>
        </p:txBody>
      </p:sp>
      <p:sp>
        <p:nvSpPr>
          <p:cNvPr id="269" name="PlaceHolder 3"/>
          <p:cNvSpPr>
            <a:spLocks noGrp="1"/>
          </p:cNvSpPr>
          <p:nvPr>
            <p:ph type="body"/>
          </p:nvPr>
        </p:nvSpPr>
        <p:spPr>
          <a:xfrm>
            <a:off x="4674240" y="1203120"/>
            <a:ext cx="4015800" cy="1422720"/>
          </a:xfrm>
          <a:prstGeom prst="rect">
            <a:avLst/>
          </a:prstGeom>
        </p:spPr>
        <p:txBody>
          <a:bodyPr lIns="0" rIns="0" tIns="0" bIns="0">
            <a:normAutofit/>
          </a:bodyPr>
          <a:p>
            <a:endParaRPr b="0" lang="pl-PL" sz="3200" spc="-1" strike="noStrike">
              <a:latin typeface="Arial"/>
            </a:endParaRPr>
          </a:p>
        </p:txBody>
      </p:sp>
      <p:sp>
        <p:nvSpPr>
          <p:cNvPr id="270" name="PlaceHolder 4"/>
          <p:cNvSpPr>
            <a:spLocks noGrp="1"/>
          </p:cNvSpPr>
          <p:nvPr>
            <p:ph type="body"/>
          </p:nvPr>
        </p:nvSpPr>
        <p:spPr>
          <a:xfrm>
            <a:off x="4674240" y="2761560"/>
            <a:ext cx="40158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272" name="PlaceHolder 2"/>
          <p:cNvSpPr>
            <a:spLocks noGrp="1"/>
          </p:cNvSpPr>
          <p:nvPr>
            <p:ph type="body"/>
          </p:nvPr>
        </p:nvSpPr>
        <p:spPr>
          <a:xfrm>
            <a:off x="457200" y="1203120"/>
            <a:ext cx="4015800" cy="1422720"/>
          </a:xfrm>
          <a:prstGeom prst="rect">
            <a:avLst/>
          </a:prstGeom>
        </p:spPr>
        <p:txBody>
          <a:bodyPr lIns="0" rIns="0" tIns="0" bIns="0">
            <a:normAutofit/>
          </a:bodyPr>
          <a:p>
            <a:endParaRPr b="0" lang="pl-PL" sz="3200" spc="-1" strike="noStrike">
              <a:latin typeface="Arial"/>
            </a:endParaRPr>
          </a:p>
        </p:txBody>
      </p:sp>
      <p:sp>
        <p:nvSpPr>
          <p:cNvPr id="273" name="PlaceHolder 3"/>
          <p:cNvSpPr>
            <a:spLocks noGrp="1"/>
          </p:cNvSpPr>
          <p:nvPr>
            <p:ph type="body"/>
          </p:nvPr>
        </p:nvSpPr>
        <p:spPr>
          <a:xfrm>
            <a:off x="4674240" y="1203120"/>
            <a:ext cx="4015800" cy="1422720"/>
          </a:xfrm>
          <a:prstGeom prst="rect">
            <a:avLst/>
          </a:prstGeom>
        </p:spPr>
        <p:txBody>
          <a:bodyPr lIns="0" rIns="0" tIns="0" bIns="0">
            <a:normAutofit/>
          </a:bodyPr>
          <a:p>
            <a:endParaRPr b="0" lang="pl-PL" sz="3200" spc="-1" strike="noStrike">
              <a:latin typeface="Arial"/>
            </a:endParaRPr>
          </a:p>
        </p:txBody>
      </p:sp>
      <p:sp>
        <p:nvSpPr>
          <p:cNvPr id="274" name="PlaceHolder 4"/>
          <p:cNvSpPr>
            <a:spLocks noGrp="1"/>
          </p:cNvSpPr>
          <p:nvPr>
            <p:ph type="body"/>
          </p:nvPr>
        </p:nvSpPr>
        <p:spPr>
          <a:xfrm>
            <a:off x="457200" y="2761560"/>
            <a:ext cx="822924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5"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276" name="PlaceHolder 2"/>
          <p:cNvSpPr>
            <a:spLocks noGrp="1"/>
          </p:cNvSpPr>
          <p:nvPr>
            <p:ph type="body"/>
          </p:nvPr>
        </p:nvSpPr>
        <p:spPr>
          <a:xfrm>
            <a:off x="457200" y="1203120"/>
            <a:ext cx="8229240" cy="1422720"/>
          </a:xfrm>
          <a:prstGeom prst="rect">
            <a:avLst/>
          </a:prstGeom>
        </p:spPr>
        <p:txBody>
          <a:bodyPr lIns="0" rIns="0" tIns="0" bIns="0">
            <a:normAutofit/>
          </a:bodyPr>
          <a:p>
            <a:endParaRPr b="0" lang="pl-PL" sz="3200" spc="-1" strike="noStrike">
              <a:latin typeface="Arial"/>
            </a:endParaRPr>
          </a:p>
        </p:txBody>
      </p:sp>
      <p:sp>
        <p:nvSpPr>
          <p:cNvPr id="277" name="PlaceHolder 3"/>
          <p:cNvSpPr>
            <a:spLocks noGrp="1"/>
          </p:cNvSpPr>
          <p:nvPr>
            <p:ph type="body"/>
          </p:nvPr>
        </p:nvSpPr>
        <p:spPr>
          <a:xfrm>
            <a:off x="457200" y="2761560"/>
            <a:ext cx="822924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279" name="PlaceHolder 2"/>
          <p:cNvSpPr>
            <a:spLocks noGrp="1"/>
          </p:cNvSpPr>
          <p:nvPr>
            <p:ph type="body"/>
          </p:nvPr>
        </p:nvSpPr>
        <p:spPr>
          <a:xfrm>
            <a:off x="457200" y="1203120"/>
            <a:ext cx="4015800" cy="1422720"/>
          </a:xfrm>
          <a:prstGeom prst="rect">
            <a:avLst/>
          </a:prstGeom>
        </p:spPr>
        <p:txBody>
          <a:bodyPr lIns="0" rIns="0" tIns="0" bIns="0">
            <a:normAutofit/>
          </a:bodyPr>
          <a:p>
            <a:endParaRPr b="0" lang="pl-PL" sz="3200" spc="-1" strike="noStrike">
              <a:latin typeface="Arial"/>
            </a:endParaRPr>
          </a:p>
        </p:txBody>
      </p:sp>
      <p:sp>
        <p:nvSpPr>
          <p:cNvPr id="280" name="PlaceHolder 3"/>
          <p:cNvSpPr>
            <a:spLocks noGrp="1"/>
          </p:cNvSpPr>
          <p:nvPr>
            <p:ph type="body"/>
          </p:nvPr>
        </p:nvSpPr>
        <p:spPr>
          <a:xfrm>
            <a:off x="4674240" y="1203120"/>
            <a:ext cx="4015800" cy="1422720"/>
          </a:xfrm>
          <a:prstGeom prst="rect">
            <a:avLst/>
          </a:prstGeom>
        </p:spPr>
        <p:txBody>
          <a:bodyPr lIns="0" rIns="0" tIns="0" bIns="0">
            <a:normAutofit/>
          </a:bodyPr>
          <a:p>
            <a:endParaRPr b="0" lang="pl-PL" sz="3200" spc="-1" strike="noStrike">
              <a:latin typeface="Arial"/>
            </a:endParaRPr>
          </a:p>
        </p:txBody>
      </p:sp>
      <p:sp>
        <p:nvSpPr>
          <p:cNvPr id="281" name="PlaceHolder 4"/>
          <p:cNvSpPr>
            <a:spLocks noGrp="1"/>
          </p:cNvSpPr>
          <p:nvPr>
            <p:ph type="body"/>
          </p:nvPr>
        </p:nvSpPr>
        <p:spPr>
          <a:xfrm>
            <a:off x="457200" y="2761560"/>
            <a:ext cx="4015800" cy="1422720"/>
          </a:xfrm>
          <a:prstGeom prst="rect">
            <a:avLst/>
          </a:prstGeom>
        </p:spPr>
        <p:txBody>
          <a:bodyPr lIns="0" rIns="0" tIns="0" bIns="0">
            <a:normAutofit/>
          </a:bodyPr>
          <a:p>
            <a:endParaRPr b="0" lang="pl-PL" sz="3200" spc="-1" strike="noStrike">
              <a:latin typeface="Arial"/>
            </a:endParaRPr>
          </a:p>
        </p:txBody>
      </p:sp>
      <p:sp>
        <p:nvSpPr>
          <p:cNvPr id="282" name="PlaceHolder 5"/>
          <p:cNvSpPr>
            <a:spLocks noGrp="1"/>
          </p:cNvSpPr>
          <p:nvPr>
            <p:ph type="body"/>
          </p:nvPr>
        </p:nvSpPr>
        <p:spPr>
          <a:xfrm>
            <a:off x="4674240" y="2761560"/>
            <a:ext cx="40158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3"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284" name="PlaceHolder 2"/>
          <p:cNvSpPr>
            <a:spLocks noGrp="1"/>
          </p:cNvSpPr>
          <p:nvPr>
            <p:ph type="body"/>
          </p:nvPr>
        </p:nvSpPr>
        <p:spPr>
          <a:xfrm>
            <a:off x="457200" y="1203120"/>
            <a:ext cx="2649600" cy="1422720"/>
          </a:xfrm>
          <a:prstGeom prst="rect">
            <a:avLst/>
          </a:prstGeom>
        </p:spPr>
        <p:txBody>
          <a:bodyPr lIns="0" rIns="0" tIns="0" bIns="0">
            <a:normAutofit/>
          </a:bodyPr>
          <a:p>
            <a:endParaRPr b="0" lang="pl-PL" sz="3200" spc="-1" strike="noStrike">
              <a:latin typeface="Arial"/>
            </a:endParaRPr>
          </a:p>
        </p:txBody>
      </p:sp>
      <p:sp>
        <p:nvSpPr>
          <p:cNvPr id="285" name="PlaceHolder 3"/>
          <p:cNvSpPr>
            <a:spLocks noGrp="1"/>
          </p:cNvSpPr>
          <p:nvPr>
            <p:ph type="body"/>
          </p:nvPr>
        </p:nvSpPr>
        <p:spPr>
          <a:xfrm>
            <a:off x="3239640" y="1203120"/>
            <a:ext cx="2649600" cy="1422720"/>
          </a:xfrm>
          <a:prstGeom prst="rect">
            <a:avLst/>
          </a:prstGeom>
        </p:spPr>
        <p:txBody>
          <a:bodyPr lIns="0" rIns="0" tIns="0" bIns="0">
            <a:normAutofit/>
          </a:bodyPr>
          <a:p>
            <a:endParaRPr b="0" lang="pl-PL" sz="3200" spc="-1" strike="noStrike">
              <a:latin typeface="Arial"/>
            </a:endParaRPr>
          </a:p>
        </p:txBody>
      </p:sp>
      <p:sp>
        <p:nvSpPr>
          <p:cNvPr id="286" name="PlaceHolder 4"/>
          <p:cNvSpPr>
            <a:spLocks noGrp="1"/>
          </p:cNvSpPr>
          <p:nvPr>
            <p:ph type="body"/>
          </p:nvPr>
        </p:nvSpPr>
        <p:spPr>
          <a:xfrm>
            <a:off x="6022080" y="1203120"/>
            <a:ext cx="2649600" cy="1422720"/>
          </a:xfrm>
          <a:prstGeom prst="rect">
            <a:avLst/>
          </a:prstGeom>
        </p:spPr>
        <p:txBody>
          <a:bodyPr lIns="0" rIns="0" tIns="0" bIns="0">
            <a:normAutofit/>
          </a:bodyPr>
          <a:p>
            <a:endParaRPr b="0" lang="pl-PL" sz="3200" spc="-1" strike="noStrike">
              <a:latin typeface="Arial"/>
            </a:endParaRPr>
          </a:p>
        </p:txBody>
      </p:sp>
      <p:sp>
        <p:nvSpPr>
          <p:cNvPr id="287" name="PlaceHolder 5"/>
          <p:cNvSpPr>
            <a:spLocks noGrp="1"/>
          </p:cNvSpPr>
          <p:nvPr>
            <p:ph type="body"/>
          </p:nvPr>
        </p:nvSpPr>
        <p:spPr>
          <a:xfrm>
            <a:off x="457200" y="2761560"/>
            <a:ext cx="2649600" cy="1422720"/>
          </a:xfrm>
          <a:prstGeom prst="rect">
            <a:avLst/>
          </a:prstGeom>
        </p:spPr>
        <p:txBody>
          <a:bodyPr lIns="0" rIns="0" tIns="0" bIns="0">
            <a:normAutofit/>
          </a:bodyPr>
          <a:p>
            <a:endParaRPr b="0" lang="pl-PL" sz="3200" spc="-1" strike="noStrike">
              <a:latin typeface="Arial"/>
            </a:endParaRPr>
          </a:p>
        </p:txBody>
      </p:sp>
      <p:sp>
        <p:nvSpPr>
          <p:cNvPr id="288" name="PlaceHolder 6"/>
          <p:cNvSpPr>
            <a:spLocks noGrp="1"/>
          </p:cNvSpPr>
          <p:nvPr>
            <p:ph type="body"/>
          </p:nvPr>
        </p:nvSpPr>
        <p:spPr>
          <a:xfrm>
            <a:off x="3239640" y="2761560"/>
            <a:ext cx="2649600" cy="1422720"/>
          </a:xfrm>
          <a:prstGeom prst="rect">
            <a:avLst/>
          </a:prstGeom>
        </p:spPr>
        <p:txBody>
          <a:bodyPr lIns="0" rIns="0" tIns="0" bIns="0">
            <a:normAutofit/>
          </a:bodyPr>
          <a:p>
            <a:endParaRPr b="0" lang="pl-PL" sz="3200" spc="-1" strike="noStrike">
              <a:latin typeface="Arial"/>
            </a:endParaRPr>
          </a:p>
        </p:txBody>
      </p:sp>
      <p:sp>
        <p:nvSpPr>
          <p:cNvPr id="289" name="PlaceHolder 7"/>
          <p:cNvSpPr>
            <a:spLocks noGrp="1"/>
          </p:cNvSpPr>
          <p:nvPr>
            <p:ph type="body"/>
          </p:nvPr>
        </p:nvSpPr>
        <p:spPr>
          <a:xfrm>
            <a:off x="6022080" y="2761560"/>
            <a:ext cx="2649600" cy="1422720"/>
          </a:xfrm>
          <a:prstGeom prst="rect">
            <a:avLst/>
          </a:prstGeom>
        </p:spPr>
        <p:txBody>
          <a:bodyPr lIns="0" rIns="0" tIns="0" bIns="0">
            <a:normAutofit/>
          </a:bodyPr>
          <a:p>
            <a:endParaRPr b="0" lang="pl-PL"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730080" y="1318320"/>
            <a:ext cx="3300120" cy="1380960"/>
          </a:xfrm>
          <a:prstGeom prst="rect">
            <a:avLst/>
          </a:prstGeom>
        </p:spPr>
        <p:txBody>
          <a:bodyPr lIns="0" rIns="0" tIns="0" bIns="0" anchor="ctr">
            <a:spAutoFit/>
          </a:bodyPr>
          <a:p>
            <a:pPr algn="ctr"/>
            <a:endParaRPr b="0" lang="pl-PL" sz="4400" spc="-1" strike="noStrike">
              <a:latin typeface="Arial"/>
            </a:endParaRPr>
          </a:p>
        </p:txBody>
      </p:sp>
      <p:sp>
        <p:nvSpPr>
          <p:cNvPr id="24" name="PlaceHolder 2"/>
          <p:cNvSpPr>
            <a:spLocks noGrp="1"/>
          </p:cNvSpPr>
          <p:nvPr>
            <p:ph type="body"/>
          </p:nvPr>
        </p:nvSpPr>
        <p:spPr>
          <a:xfrm>
            <a:off x="457200" y="1203120"/>
            <a:ext cx="4015800" cy="1422720"/>
          </a:xfrm>
          <a:prstGeom prst="rect">
            <a:avLst/>
          </a:prstGeom>
        </p:spPr>
        <p:txBody>
          <a:bodyPr lIns="0" rIns="0" tIns="0" bIns="0">
            <a:normAutofit/>
          </a:bodyPr>
          <a:p>
            <a:endParaRPr b="0" lang="pl-PL" sz="3200" spc="-1" strike="noStrike">
              <a:latin typeface="Arial"/>
            </a:endParaRPr>
          </a:p>
        </p:txBody>
      </p:sp>
      <p:sp>
        <p:nvSpPr>
          <p:cNvPr id="25" name="PlaceHolder 3"/>
          <p:cNvSpPr>
            <a:spLocks noGrp="1"/>
          </p:cNvSpPr>
          <p:nvPr>
            <p:ph type="body"/>
          </p:nvPr>
        </p:nvSpPr>
        <p:spPr>
          <a:xfrm>
            <a:off x="4674240" y="1203120"/>
            <a:ext cx="4015800" cy="1422720"/>
          </a:xfrm>
          <a:prstGeom prst="rect">
            <a:avLst/>
          </a:prstGeom>
        </p:spPr>
        <p:txBody>
          <a:bodyPr lIns="0" rIns="0" tIns="0" bIns="0">
            <a:normAutofit/>
          </a:bodyPr>
          <a:p>
            <a:endParaRPr b="0" lang="pl-PL" sz="3200" spc="-1" strike="noStrike">
              <a:latin typeface="Arial"/>
            </a:endParaRPr>
          </a:p>
        </p:txBody>
      </p:sp>
      <p:sp>
        <p:nvSpPr>
          <p:cNvPr id="26" name="PlaceHolder 4"/>
          <p:cNvSpPr>
            <a:spLocks noGrp="1"/>
          </p:cNvSpPr>
          <p:nvPr>
            <p:ph type="body"/>
          </p:nvPr>
        </p:nvSpPr>
        <p:spPr>
          <a:xfrm>
            <a:off x="457200" y="2761560"/>
            <a:ext cx="8229240" cy="1422720"/>
          </a:xfrm>
          <a:prstGeom prst="rect">
            <a:avLst/>
          </a:prstGeom>
        </p:spPr>
        <p:txBody>
          <a:bodyPr lIns="0" rIns="0" tIns="0" bIns="0">
            <a:normAutofit/>
          </a:bodyPr>
          <a:p>
            <a:endParaRPr b="0" lang="pl-PL"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9edee"/>
        </a:solidFill>
      </p:bgPr>
    </p:bg>
    <p:spTree>
      <p:nvGrpSpPr>
        <p:cNvPr id="1" name=""/>
        <p:cNvGrpSpPr/>
        <p:nvPr/>
      </p:nvGrpSpPr>
      <p:grpSpPr>
        <a:xfrm>
          <a:off x="0" y="0"/>
          <a:ext cx="0" cy="0"/>
          <a:chOff x="0" y="0"/>
          <a:chExt cx="0" cy="0"/>
        </a:xfrm>
      </p:grpSpPr>
      <p:sp>
        <p:nvSpPr>
          <p:cNvPr id="0" name="CustomShape 1"/>
          <p:cNvSpPr/>
          <p:nvPr/>
        </p:nvSpPr>
        <p:spPr>
          <a:xfrm>
            <a:off x="0" y="360"/>
            <a:ext cx="9143280" cy="487080"/>
          </a:xfrm>
          <a:prstGeom prst="rect">
            <a:avLst/>
          </a:prstGeom>
          <a:solidFill>
            <a:srgbClr val="ffffff"/>
          </a:solidFill>
          <a:ln>
            <a:noFill/>
          </a:ln>
        </p:spPr>
        <p:style>
          <a:lnRef idx="0"/>
          <a:fillRef idx="0"/>
          <a:effectRef idx="0"/>
          <a:fontRef idx="minor"/>
        </p:style>
      </p:sp>
      <p:grpSp>
        <p:nvGrpSpPr>
          <p:cNvPr id="1" name="Group 2"/>
          <p:cNvGrpSpPr/>
          <p:nvPr/>
        </p:nvGrpSpPr>
        <p:grpSpPr>
          <a:xfrm>
            <a:off x="830520" y="1191240"/>
            <a:ext cx="744840" cy="45000"/>
            <a:chOff x="830520" y="1191240"/>
            <a:chExt cx="744840" cy="45000"/>
          </a:xfrm>
        </p:grpSpPr>
        <p:sp>
          <p:nvSpPr>
            <p:cNvPr id="2" name="CustomShape 3"/>
            <p:cNvSpPr/>
            <p:nvPr/>
          </p:nvSpPr>
          <p:spPr>
            <a:xfrm rot="16200000">
              <a:off x="1366560" y="1027440"/>
              <a:ext cx="45000" cy="372240"/>
            </a:xfrm>
            <a:prstGeom prst="rect">
              <a:avLst/>
            </a:prstGeom>
            <a:solidFill>
              <a:srgbClr val="eb5600"/>
            </a:solidFill>
            <a:ln>
              <a:noFill/>
            </a:ln>
          </p:spPr>
          <p:style>
            <a:lnRef idx="0"/>
            <a:fillRef idx="0"/>
            <a:effectRef idx="0"/>
            <a:fontRef idx="minor"/>
          </p:style>
        </p:sp>
        <p:sp>
          <p:nvSpPr>
            <p:cNvPr id="3" name="CustomShape 4"/>
            <p:cNvSpPr/>
            <p:nvPr/>
          </p:nvSpPr>
          <p:spPr>
            <a:xfrm rot="16200000">
              <a:off x="995400" y="1026000"/>
              <a:ext cx="45000" cy="375120"/>
            </a:xfrm>
            <a:prstGeom prst="rect">
              <a:avLst/>
            </a:prstGeom>
            <a:solidFill>
              <a:srgbClr val="000000"/>
            </a:solidFill>
            <a:ln>
              <a:noFill/>
            </a:ln>
          </p:spPr>
          <p:style>
            <a:lnRef idx="0"/>
            <a:fillRef idx="0"/>
            <a:effectRef idx="0"/>
            <a:fontRef idx="minor"/>
          </p:style>
        </p:sp>
      </p:grpSp>
      <p:sp>
        <p:nvSpPr>
          <p:cNvPr id="4" name="PlaceHolder 5"/>
          <p:cNvSpPr>
            <a:spLocks noGrp="1"/>
          </p:cNvSpPr>
          <p:nvPr>
            <p:ph type="title"/>
          </p:nvPr>
        </p:nvSpPr>
        <p:spPr>
          <a:xfrm>
            <a:off x="730080" y="1318320"/>
            <a:ext cx="3300120" cy="1380960"/>
          </a:xfrm>
          <a:prstGeom prst="rect">
            <a:avLst/>
          </a:prstGeom>
        </p:spPr>
        <p:txBody>
          <a:bodyPr lIns="0" rIns="0" tIns="0" bIns="0" anchor="ctr">
            <a:noAutofit/>
          </a:bodyPr>
          <a:p>
            <a:pPr algn="ctr"/>
            <a:r>
              <a:rPr b="0" lang="pl-PL" sz="4400" spc="-1" strike="noStrike">
                <a:latin typeface="Arial"/>
              </a:rPr>
              <a:t>Kliknij, aby edytować format tekstu tytułu</a:t>
            </a:r>
            <a:endParaRPr b="0" lang="pl-PL" sz="4400" spc="-1" strike="noStrike">
              <a:latin typeface="Arial"/>
            </a:endParaRPr>
          </a:p>
        </p:txBody>
      </p:sp>
      <p:sp>
        <p:nvSpPr>
          <p:cNvPr id="5" name="PlaceHolder 6"/>
          <p:cNvSpPr>
            <a:spLocks noGrp="1"/>
          </p:cNvSpPr>
          <p:nvPr>
            <p:ph type="body"/>
          </p:nvPr>
        </p:nvSpPr>
        <p:spPr>
          <a:xfrm>
            <a:off x="457200" y="1203120"/>
            <a:ext cx="8229240" cy="2982960"/>
          </a:xfrm>
          <a:prstGeom prst="rect">
            <a:avLst/>
          </a:prstGeom>
        </p:spPr>
        <p:txBody>
          <a:bodyPr lIns="0" rIns="0" tIns="0" bIns="0">
            <a:normAutofit fontScale="88000"/>
          </a:bodyPr>
          <a:p>
            <a:pPr marL="432000" indent="-324000">
              <a:spcBef>
                <a:spcPts val="1414"/>
              </a:spcBef>
              <a:buClr>
                <a:srgbClr val="000000"/>
              </a:buClr>
              <a:buSzPct val="45000"/>
              <a:buFont typeface="Wingdings" charset="2"/>
              <a:buChar char=""/>
            </a:pPr>
            <a:r>
              <a:rPr b="0" lang="pl-PL" sz="3200" spc="-1" strike="noStrike">
                <a:latin typeface="Arial"/>
              </a:rPr>
              <a:t>Kliknij, aby edytować format tekstu konspektu</a:t>
            </a:r>
            <a:endParaRPr b="0" lang="pl-PL" sz="3200" spc="-1" strike="noStrike">
              <a:latin typeface="Arial"/>
            </a:endParaRPr>
          </a:p>
          <a:p>
            <a:pPr lvl="1" marL="864000" indent="-324000">
              <a:spcBef>
                <a:spcPts val="1131"/>
              </a:spcBef>
              <a:buClr>
                <a:srgbClr val="000000"/>
              </a:buClr>
              <a:buSzPct val="75000"/>
              <a:buFont typeface="Symbol" charset="2"/>
              <a:buChar char=""/>
            </a:pPr>
            <a:r>
              <a:rPr b="0" lang="pl-PL" sz="2800" spc="-1" strike="noStrike">
                <a:latin typeface="Arial"/>
              </a:rPr>
              <a:t>Drugi poziom konspektu</a:t>
            </a:r>
            <a:endParaRPr b="0" lang="pl-PL" sz="2800" spc="-1" strike="noStrike">
              <a:latin typeface="Arial"/>
            </a:endParaRPr>
          </a:p>
          <a:p>
            <a:pPr lvl="2" marL="1296000" indent="-288000">
              <a:spcBef>
                <a:spcPts val="848"/>
              </a:spcBef>
              <a:buClr>
                <a:srgbClr val="000000"/>
              </a:buClr>
              <a:buSzPct val="45000"/>
              <a:buFont typeface="Wingdings" charset="2"/>
              <a:buChar char=""/>
            </a:pPr>
            <a:r>
              <a:rPr b="0" lang="pl-PL" sz="2400" spc="-1" strike="noStrike">
                <a:latin typeface="Arial"/>
              </a:rPr>
              <a:t>Trzeci poziom konspektu</a:t>
            </a:r>
            <a:endParaRPr b="0" lang="pl-PL" sz="2400" spc="-1" strike="noStrike">
              <a:latin typeface="Arial"/>
            </a:endParaRPr>
          </a:p>
          <a:p>
            <a:pPr lvl="3" marL="1728000" indent="-216000">
              <a:spcBef>
                <a:spcPts val="564"/>
              </a:spcBef>
              <a:buClr>
                <a:srgbClr val="000000"/>
              </a:buClr>
              <a:buSzPct val="75000"/>
              <a:buFont typeface="Symbol" charset="2"/>
              <a:buChar char=""/>
            </a:pPr>
            <a:r>
              <a:rPr b="0" lang="pl-PL" sz="2000" spc="-1" strike="noStrike">
                <a:latin typeface="Arial"/>
              </a:rPr>
              <a:t>Czwarty poziom konspektu</a:t>
            </a:r>
            <a:endParaRPr b="0" lang="pl-PL" sz="2000" spc="-1" strike="noStrike">
              <a:latin typeface="Arial"/>
            </a:endParaRPr>
          </a:p>
          <a:p>
            <a:pPr lvl="4" marL="2160000" indent="-216000">
              <a:spcBef>
                <a:spcPts val="281"/>
              </a:spcBef>
              <a:buClr>
                <a:srgbClr val="000000"/>
              </a:buClr>
              <a:buSzPct val="45000"/>
              <a:buFont typeface="Wingdings" charset="2"/>
              <a:buChar char=""/>
            </a:pPr>
            <a:r>
              <a:rPr b="0" lang="pl-PL" sz="2000" spc="-1" strike="noStrike">
                <a:latin typeface="Arial"/>
              </a:rPr>
              <a:t>Piąty poziom konspektu</a:t>
            </a:r>
            <a:endParaRPr b="0" lang="pl-PL" sz="2000" spc="-1" strike="noStrike">
              <a:latin typeface="Arial"/>
            </a:endParaRPr>
          </a:p>
          <a:p>
            <a:pPr lvl="5" marL="2592000" indent="-216000">
              <a:spcBef>
                <a:spcPts val="281"/>
              </a:spcBef>
              <a:buClr>
                <a:srgbClr val="000000"/>
              </a:buClr>
              <a:buSzPct val="45000"/>
              <a:buFont typeface="Wingdings" charset="2"/>
              <a:buChar char=""/>
            </a:pPr>
            <a:r>
              <a:rPr b="0" lang="pl-PL" sz="2000" spc="-1" strike="noStrike">
                <a:latin typeface="Arial"/>
              </a:rPr>
              <a:t>Szósty poziom konspektu</a:t>
            </a:r>
            <a:endParaRPr b="0" lang="pl-PL" sz="2000" spc="-1" strike="noStrike">
              <a:latin typeface="Arial"/>
            </a:endParaRPr>
          </a:p>
          <a:p>
            <a:pPr lvl="6" marL="3024000" indent="-216000">
              <a:spcBef>
                <a:spcPts val="281"/>
              </a:spcBef>
              <a:buClr>
                <a:srgbClr val="000000"/>
              </a:buClr>
              <a:buSzPct val="45000"/>
              <a:buFont typeface="Wingdings" charset="2"/>
              <a:buChar char=""/>
            </a:pPr>
            <a:r>
              <a:rPr b="0" lang="pl-PL" sz="2000" spc="-1" strike="noStrike">
                <a:latin typeface="Arial"/>
              </a:rPr>
              <a:t>Siódmy poziom konspektu</a:t>
            </a:r>
            <a:endParaRPr b="0" lang="pl-PL"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a9988"/>
        </a:solidFill>
      </p:bgPr>
    </p:bg>
    <p:spTree>
      <p:nvGrpSpPr>
        <p:cNvPr id="1" name=""/>
        <p:cNvGrpSpPr/>
        <p:nvPr/>
      </p:nvGrpSpPr>
      <p:grpSpPr>
        <a:xfrm>
          <a:off x="0" y="0"/>
          <a:ext cx="0" cy="0"/>
          <a:chOff x="0" y="0"/>
          <a:chExt cx="0" cy="0"/>
        </a:xfrm>
      </p:grpSpPr>
      <p:grpSp>
        <p:nvGrpSpPr>
          <p:cNvPr id="42" name="Group 1"/>
          <p:cNvGrpSpPr/>
          <p:nvPr/>
        </p:nvGrpSpPr>
        <p:grpSpPr>
          <a:xfrm>
            <a:off x="830520" y="1191240"/>
            <a:ext cx="744840" cy="45000"/>
            <a:chOff x="830520" y="1191240"/>
            <a:chExt cx="744840" cy="45000"/>
          </a:xfrm>
        </p:grpSpPr>
        <p:sp>
          <p:nvSpPr>
            <p:cNvPr id="43" name="CustomShape 2"/>
            <p:cNvSpPr/>
            <p:nvPr/>
          </p:nvSpPr>
          <p:spPr>
            <a:xfrm rot="16200000">
              <a:off x="1366560" y="1027440"/>
              <a:ext cx="45000" cy="372240"/>
            </a:xfrm>
            <a:prstGeom prst="rect">
              <a:avLst/>
            </a:prstGeom>
            <a:solidFill>
              <a:srgbClr val="ffffff"/>
            </a:solidFill>
            <a:ln>
              <a:noFill/>
            </a:ln>
          </p:spPr>
          <p:style>
            <a:lnRef idx="0"/>
            <a:fillRef idx="0"/>
            <a:effectRef idx="0"/>
            <a:fontRef idx="minor"/>
          </p:style>
        </p:sp>
        <p:sp>
          <p:nvSpPr>
            <p:cNvPr id="44" name="CustomShape 3"/>
            <p:cNvSpPr/>
            <p:nvPr/>
          </p:nvSpPr>
          <p:spPr>
            <a:xfrm rot="16200000">
              <a:off x="995400" y="1026000"/>
              <a:ext cx="45000" cy="375120"/>
            </a:xfrm>
            <a:prstGeom prst="rect">
              <a:avLst/>
            </a:prstGeom>
            <a:solidFill>
              <a:srgbClr val="ffffff"/>
            </a:solidFill>
            <a:ln>
              <a:noFill/>
            </a:ln>
          </p:spPr>
          <p:style>
            <a:lnRef idx="0"/>
            <a:fillRef idx="0"/>
            <a:effectRef idx="0"/>
            <a:fontRef idx="minor"/>
          </p:style>
        </p:sp>
      </p:grpSp>
      <p:sp>
        <p:nvSpPr>
          <p:cNvPr id="45" name="PlaceHolder 4"/>
          <p:cNvSpPr>
            <a:spLocks noGrp="1"/>
          </p:cNvSpPr>
          <p:nvPr>
            <p:ph type="title"/>
          </p:nvPr>
        </p:nvSpPr>
        <p:spPr>
          <a:xfrm>
            <a:off x="457200" y="204840"/>
            <a:ext cx="8229240" cy="858600"/>
          </a:xfrm>
          <a:prstGeom prst="rect">
            <a:avLst/>
          </a:prstGeom>
        </p:spPr>
        <p:txBody>
          <a:bodyPr lIns="0" rIns="0" tIns="0" bIns="0" anchor="ctr">
            <a:noAutofit/>
          </a:bodyPr>
          <a:p>
            <a:pPr algn="ctr"/>
            <a:r>
              <a:rPr b="0" lang="pl-PL" sz="4400" spc="-1" strike="noStrike">
                <a:latin typeface="Arial"/>
              </a:rPr>
              <a:t>Kliknij, aby edytować format tekstu tytułu</a:t>
            </a:r>
            <a:endParaRPr b="0" lang="pl-PL" sz="4400" spc="-1" strike="noStrike">
              <a:latin typeface="Arial"/>
            </a:endParaRPr>
          </a:p>
        </p:txBody>
      </p:sp>
      <p:sp>
        <p:nvSpPr>
          <p:cNvPr id="46" name="PlaceHolder 5"/>
          <p:cNvSpPr>
            <a:spLocks noGrp="1"/>
          </p:cNvSpPr>
          <p:nvPr>
            <p:ph type="body"/>
          </p:nvPr>
        </p:nvSpPr>
        <p:spPr>
          <a:xfrm>
            <a:off x="457200" y="1203120"/>
            <a:ext cx="8229240" cy="2982960"/>
          </a:xfrm>
          <a:prstGeom prst="rect">
            <a:avLst/>
          </a:prstGeom>
        </p:spPr>
        <p:txBody>
          <a:bodyPr lIns="0" rIns="0" tIns="0" bIns="0">
            <a:normAutofit fontScale="88000"/>
          </a:bodyPr>
          <a:p>
            <a:pPr marL="432000" indent="-324000">
              <a:spcBef>
                <a:spcPts val="1414"/>
              </a:spcBef>
              <a:buClr>
                <a:srgbClr val="000000"/>
              </a:buClr>
              <a:buSzPct val="45000"/>
              <a:buFont typeface="Wingdings" charset="2"/>
              <a:buChar char=""/>
            </a:pPr>
            <a:r>
              <a:rPr b="0" lang="pl-PL" sz="3200" spc="-1" strike="noStrike">
                <a:latin typeface="Arial"/>
              </a:rPr>
              <a:t>Kliknij, aby edytować format tekstu konspektu</a:t>
            </a:r>
            <a:endParaRPr b="0" lang="pl-PL" sz="3200" spc="-1" strike="noStrike">
              <a:latin typeface="Arial"/>
            </a:endParaRPr>
          </a:p>
          <a:p>
            <a:pPr lvl="1" marL="864000" indent="-324000">
              <a:spcBef>
                <a:spcPts val="1131"/>
              </a:spcBef>
              <a:buClr>
                <a:srgbClr val="000000"/>
              </a:buClr>
              <a:buSzPct val="75000"/>
              <a:buFont typeface="Symbol" charset="2"/>
              <a:buChar char=""/>
            </a:pPr>
            <a:r>
              <a:rPr b="0" lang="pl-PL" sz="2800" spc="-1" strike="noStrike">
                <a:latin typeface="Arial"/>
              </a:rPr>
              <a:t>Drugi poziom konspektu</a:t>
            </a:r>
            <a:endParaRPr b="0" lang="pl-PL" sz="2800" spc="-1" strike="noStrike">
              <a:latin typeface="Arial"/>
            </a:endParaRPr>
          </a:p>
          <a:p>
            <a:pPr lvl="2" marL="1296000" indent="-288000">
              <a:spcBef>
                <a:spcPts val="848"/>
              </a:spcBef>
              <a:buClr>
                <a:srgbClr val="000000"/>
              </a:buClr>
              <a:buSzPct val="45000"/>
              <a:buFont typeface="Wingdings" charset="2"/>
              <a:buChar char=""/>
            </a:pPr>
            <a:r>
              <a:rPr b="0" lang="pl-PL" sz="2400" spc="-1" strike="noStrike">
                <a:latin typeface="Arial"/>
              </a:rPr>
              <a:t>Trzeci poziom konspektu</a:t>
            </a:r>
            <a:endParaRPr b="0" lang="pl-PL" sz="2400" spc="-1" strike="noStrike">
              <a:latin typeface="Arial"/>
            </a:endParaRPr>
          </a:p>
          <a:p>
            <a:pPr lvl="3" marL="1728000" indent="-216000">
              <a:spcBef>
                <a:spcPts val="564"/>
              </a:spcBef>
              <a:buClr>
                <a:srgbClr val="000000"/>
              </a:buClr>
              <a:buSzPct val="75000"/>
              <a:buFont typeface="Symbol" charset="2"/>
              <a:buChar char=""/>
            </a:pPr>
            <a:r>
              <a:rPr b="0" lang="pl-PL" sz="2000" spc="-1" strike="noStrike">
                <a:latin typeface="Arial"/>
              </a:rPr>
              <a:t>Czwarty poziom konspektu</a:t>
            </a:r>
            <a:endParaRPr b="0" lang="pl-PL" sz="2000" spc="-1" strike="noStrike">
              <a:latin typeface="Arial"/>
            </a:endParaRPr>
          </a:p>
          <a:p>
            <a:pPr lvl="4" marL="2160000" indent="-216000">
              <a:spcBef>
                <a:spcPts val="281"/>
              </a:spcBef>
              <a:buClr>
                <a:srgbClr val="000000"/>
              </a:buClr>
              <a:buSzPct val="45000"/>
              <a:buFont typeface="Wingdings" charset="2"/>
              <a:buChar char=""/>
            </a:pPr>
            <a:r>
              <a:rPr b="0" lang="pl-PL" sz="2000" spc="-1" strike="noStrike">
                <a:latin typeface="Arial"/>
              </a:rPr>
              <a:t>Piąty poziom konspektu</a:t>
            </a:r>
            <a:endParaRPr b="0" lang="pl-PL" sz="2000" spc="-1" strike="noStrike">
              <a:latin typeface="Arial"/>
            </a:endParaRPr>
          </a:p>
          <a:p>
            <a:pPr lvl="5" marL="2592000" indent="-216000">
              <a:spcBef>
                <a:spcPts val="281"/>
              </a:spcBef>
              <a:buClr>
                <a:srgbClr val="000000"/>
              </a:buClr>
              <a:buSzPct val="45000"/>
              <a:buFont typeface="Wingdings" charset="2"/>
              <a:buChar char=""/>
            </a:pPr>
            <a:r>
              <a:rPr b="0" lang="pl-PL" sz="2000" spc="-1" strike="noStrike">
                <a:latin typeface="Arial"/>
              </a:rPr>
              <a:t>Szósty poziom konspektu</a:t>
            </a:r>
            <a:endParaRPr b="0" lang="pl-PL" sz="2000" spc="-1" strike="noStrike">
              <a:latin typeface="Arial"/>
            </a:endParaRPr>
          </a:p>
          <a:p>
            <a:pPr lvl="6" marL="3024000" indent="-216000">
              <a:spcBef>
                <a:spcPts val="281"/>
              </a:spcBef>
              <a:buClr>
                <a:srgbClr val="000000"/>
              </a:buClr>
              <a:buSzPct val="45000"/>
              <a:buFont typeface="Wingdings" charset="2"/>
              <a:buChar char=""/>
            </a:pPr>
            <a:r>
              <a:rPr b="0" lang="pl-PL" sz="2000" spc="-1" strike="noStrike">
                <a:latin typeface="Arial"/>
              </a:rPr>
              <a:t>Siódmy poziom konspektu</a:t>
            </a:r>
            <a:endParaRPr b="0" lang="pl-PL"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3" name="CustomShape 1"/>
          <p:cNvSpPr/>
          <p:nvPr/>
        </p:nvSpPr>
        <p:spPr>
          <a:xfrm>
            <a:off x="0" y="360"/>
            <a:ext cx="9143280" cy="487080"/>
          </a:xfrm>
          <a:prstGeom prst="rect">
            <a:avLst/>
          </a:prstGeom>
          <a:solidFill>
            <a:srgbClr val="eeece1"/>
          </a:solidFill>
          <a:ln>
            <a:noFill/>
          </a:ln>
        </p:spPr>
        <p:style>
          <a:lnRef idx="0"/>
          <a:fillRef idx="0"/>
          <a:effectRef idx="0"/>
          <a:fontRef idx="minor"/>
        </p:style>
      </p:sp>
      <p:grpSp>
        <p:nvGrpSpPr>
          <p:cNvPr id="84" name="Group 2"/>
          <p:cNvGrpSpPr/>
          <p:nvPr/>
        </p:nvGrpSpPr>
        <p:grpSpPr>
          <a:xfrm>
            <a:off x="830520" y="1191240"/>
            <a:ext cx="744840" cy="45000"/>
            <a:chOff x="830520" y="1191240"/>
            <a:chExt cx="744840" cy="45000"/>
          </a:xfrm>
        </p:grpSpPr>
        <p:sp>
          <p:nvSpPr>
            <p:cNvPr id="85" name="CustomShape 3"/>
            <p:cNvSpPr/>
            <p:nvPr/>
          </p:nvSpPr>
          <p:spPr>
            <a:xfrm rot="16200000">
              <a:off x="1366560" y="1027440"/>
              <a:ext cx="45000" cy="372240"/>
            </a:xfrm>
            <a:prstGeom prst="rect">
              <a:avLst/>
            </a:prstGeom>
            <a:solidFill>
              <a:srgbClr val="9bbb59"/>
            </a:solidFill>
            <a:ln>
              <a:noFill/>
            </a:ln>
          </p:spPr>
          <p:style>
            <a:lnRef idx="0"/>
            <a:fillRef idx="0"/>
            <a:effectRef idx="0"/>
            <a:fontRef idx="minor"/>
          </p:style>
        </p:sp>
        <p:sp>
          <p:nvSpPr>
            <p:cNvPr id="86" name="CustomShape 4"/>
            <p:cNvSpPr/>
            <p:nvPr/>
          </p:nvSpPr>
          <p:spPr>
            <a:xfrm rot="16200000">
              <a:off x="995400" y="1026000"/>
              <a:ext cx="45000" cy="375120"/>
            </a:xfrm>
            <a:prstGeom prst="rect">
              <a:avLst/>
            </a:prstGeom>
            <a:solidFill>
              <a:srgbClr val="000000"/>
            </a:solidFill>
            <a:ln>
              <a:noFill/>
            </a:ln>
          </p:spPr>
          <p:style>
            <a:lnRef idx="0"/>
            <a:fillRef idx="0"/>
            <a:effectRef idx="0"/>
            <a:fontRef idx="minor"/>
          </p:style>
        </p:sp>
      </p:grpSp>
      <p:sp>
        <p:nvSpPr>
          <p:cNvPr id="87" name="PlaceHolder 5"/>
          <p:cNvSpPr>
            <a:spLocks noGrp="1"/>
          </p:cNvSpPr>
          <p:nvPr>
            <p:ph type="title"/>
          </p:nvPr>
        </p:nvSpPr>
        <p:spPr>
          <a:xfrm>
            <a:off x="457200" y="204840"/>
            <a:ext cx="8229240" cy="858600"/>
          </a:xfrm>
          <a:prstGeom prst="rect">
            <a:avLst/>
          </a:prstGeom>
        </p:spPr>
        <p:txBody>
          <a:bodyPr lIns="0" rIns="0" tIns="0" bIns="0" anchor="ctr">
            <a:noAutofit/>
          </a:bodyPr>
          <a:p>
            <a:pPr algn="ctr"/>
            <a:r>
              <a:rPr b="0" lang="pl-PL" sz="4400" spc="-1" strike="noStrike">
                <a:latin typeface="Arial"/>
              </a:rPr>
              <a:t>Kliknij, aby edytować format tekstu tytułu</a:t>
            </a:r>
            <a:endParaRPr b="0" lang="pl-PL" sz="4400" spc="-1" strike="noStrike">
              <a:latin typeface="Arial"/>
            </a:endParaRPr>
          </a:p>
        </p:txBody>
      </p:sp>
      <p:sp>
        <p:nvSpPr>
          <p:cNvPr id="88" name="PlaceHolder 6"/>
          <p:cNvSpPr>
            <a:spLocks noGrp="1"/>
          </p:cNvSpPr>
          <p:nvPr>
            <p:ph type="body"/>
          </p:nvPr>
        </p:nvSpPr>
        <p:spPr>
          <a:xfrm>
            <a:off x="457200" y="1203120"/>
            <a:ext cx="8229240" cy="2982960"/>
          </a:xfrm>
          <a:prstGeom prst="rect">
            <a:avLst/>
          </a:prstGeom>
        </p:spPr>
        <p:txBody>
          <a:bodyPr lIns="0" rIns="0" tIns="0" bIns="0">
            <a:normAutofit fontScale="88000"/>
          </a:bodyPr>
          <a:p>
            <a:pPr marL="432000" indent="-324000">
              <a:spcBef>
                <a:spcPts val="1414"/>
              </a:spcBef>
              <a:buClr>
                <a:srgbClr val="000000"/>
              </a:buClr>
              <a:buSzPct val="45000"/>
              <a:buFont typeface="Wingdings" charset="2"/>
              <a:buChar char=""/>
            </a:pPr>
            <a:r>
              <a:rPr b="0" lang="pl-PL" sz="3200" spc="-1" strike="noStrike">
                <a:latin typeface="Arial"/>
              </a:rPr>
              <a:t>Kliknij, aby edytować format tekstu konspektu</a:t>
            </a:r>
            <a:endParaRPr b="0" lang="pl-PL" sz="3200" spc="-1" strike="noStrike">
              <a:latin typeface="Arial"/>
            </a:endParaRPr>
          </a:p>
          <a:p>
            <a:pPr lvl="1" marL="864000" indent="-324000">
              <a:spcBef>
                <a:spcPts val="1131"/>
              </a:spcBef>
              <a:buClr>
                <a:srgbClr val="000000"/>
              </a:buClr>
              <a:buSzPct val="75000"/>
              <a:buFont typeface="Symbol" charset="2"/>
              <a:buChar char=""/>
            </a:pPr>
            <a:r>
              <a:rPr b="0" lang="pl-PL" sz="2800" spc="-1" strike="noStrike">
                <a:latin typeface="Arial"/>
              </a:rPr>
              <a:t>Drugi poziom konspektu</a:t>
            </a:r>
            <a:endParaRPr b="0" lang="pl-PL" sz="2800" spc="-1" strike="noStrike">
              <a:latin typeface="Arial"/>
            </a:endParaRPr>
          </a:p>
          <a:p>
            <a:pPr lvl="2" marL="1296000" indent="-288000">
              <a:spcBef>
                <a:spcPts val="848"/>
              </a:spcBef>
              <a:buClr>
                <a:srgbClr val="000000"/>
              </a:buClr>
              <a:buSzPct val="45000"/>
              <a:buFont typeface="Wingdings" charset="2"/>
              <a:buChar char=""/>
            </a:pPr>
            <a:r>
              <a:rPr b="0" lang="pl-PL" sz="2400" spc="-1" strike="noStrike">
                <a:latin typeface="Arial"/>
              </a:rPr>
              <a:t>Trzeci poziom konspektu</a:t>
            </a:r>
            <a:endParaRPr b="0" lang="pl-PL" sz="2400" spc="-1" strike="noStrike">
              <a:latin typeface="Arial"/>
            </a:endParaRPr>
          </a:p>
          <a:p>
            <a:pPr lvl="3" marL="1728000" indent="-216000">
              <a:spcBef>
                <a:spcPts val="564"/>
              </a:spcBef>
              <a:buClr>
                <a:srgbClr val="000000"/>
              </a:buClr>
              <a:buSzPct val="75000"/>
              <a:buFont typeface="Symbol" charset="2"/>
              <a:buChar char=""/>
            </a:pPr>
            <a:r>
              <a:rPr b="0" lang="pl-PL" sz="2000" spc="-1" strike="noStrike">
                <a:latin typeface="Arial"/>
              </a:rPr>
              <a:t>Czwarty poziom konspektu</a:t>
            </a:r>
            <a:endParaRPr b="0" lang="pl-PL" sz="2000" spc="-1" strike="noStrike">
              <a:latin typeface="Arial"/>
            </a:endParaRPr>
          </a:p>
          <a:p>
            <a:pPr lvl="4" marL="2160000" indent="-216000">
              <a:spcBef>
                <a:spcPts val="281"/>
              </a:spcBef>
              <a:buClr>
                <a:srgbClr val="000000"/>
              </a:buClr>
              <a:buSzPct val="45000"/>
              <a:buFont typeface="Wingdings" charset="2"/>
              <a:buChar char=""/>
            </a:pPr>
            <a:r>
              <a:rPr b="0" lang="pl-PL" sz="2000" spc="-1" strike="noStrike">
                <a:latin typeface="Arial"/>
              </a:rPr>
              <a:t>Piąty poziom konspektu</a:t>
            </a:r>
            <a:endParaRPr b="0" lang="pl-PL" sz="2000" spc="-1" strike="noStrike">
              <a:latin typeface="Arial"/>
            </a:endParaRPr>
          </a:p>
          <a:p>
            <a:pPr lvl="5" marL="2592000" indent="-216000">
              <a:spcBef>
                <a:spcPts val="281"/>
              </a:spcBef>
              <a:buClr>
                <a:srgbClr val="000000"/>
              </a:buClr>
              <a:buSzPct val="45000"/>
              <a:buFont typeface="Wingdings" charset="2"/>
              <a:buChar char=""/>
            </a:pPr>
            <a:r>
              <a:rPr b="0" lang="pl-PL" sz="2000" spc="-1" strike="noStrike">
                <a:latin typeface="Arial"/>
              </a:rPr>
              <a:t>Szósty poziom konspektu</a:t>
            </a:r>
            <a:endParaRPr b="0" lang="pl-PL" sz="2000" spc="-1" strike="noStrike">
              <a:latin typeface="Arial"/>
            </a:endParaRPr>
          </a:p>
          <a:p>
            <a:pPr lvl="6" marL="3024000" indent="-216000">
              <a:spcBef>
                <a:spcPts val="281"/>
              </a:spcBef>
              <a:buClr>
                <a:srgbClr val="000000"/>
              </a:buClr>
              <a:buSzPct val="45000"/>
              <a:buFont typeface="Wingdings" charset="2"/>
              <a:buChar char=""/>
            </a:pPr>
            <a:r>
              <a:rPr b="0" lang="pl-PL" sz="2000" spc="-1" strike="noStrike">
                <a:latin typeface="Arial"/>
              </a:rPr>
              <a:t>Siódmy poziom konspektu</a:t>
            </a:r>
            <a:endParaRPr b="0" lang="pl-PL"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5" name="CustomShape 1"/>
          <p:cNvSpPr/>
          <p:nvPr/>
        </p:nvSpPr>
        <p:spPr>
          <a:xfrm>
            <a:off x="0" y="0"/>
            <a:ext cx="4571280" cy="5142960"/>
          </a:xfrm>
          <a:prstGeom prst="rect">
            <a:avLst/>
          </a:prstGeom>
          <a:solidFill>
            <a:srgbClr val="eeece1"/>
          </a:solidFill>
          <a:ln>
            <a:noFill/>
          </a:ln>
        </p:spPr>
        <p:style>
          <a:lnRef idx="0"/>
          <a:fillRef idx="0"/>
          <a:effectRef idx="0"/>
          <a:fontRef idx="minor"/>
        </p:style>
      </p:sp>
      <p:grpSp>
        <p:nvGrpSpPr>
          <p:cNvPr id="126" name="Group 2"/>
          <p:cNvGrpSpPr/>
          <p:nvPr/>
        </p:nvGrpSpPr>
        <p:grpSpPr>
          <a:xfrm>
            <a:off x="830520" y="1191240"/>
            <a:ext cx="744840" cy="45000"/>
            <a:chOff x="830520" y="1191240"/>
            <a:chExt cx="744840" cy="45000"/>
          </a:xfrm>
        </p:grpSpPr>
        <p:sp>
          <p:nvSpPr>
            <p:cNvPr id="127" name="CustomShape 3"/>
            <p:cNvSpPr/>
            <p:nvPr/>
          </p:nvSpPr>
          <p:spPr>
            <a:xfrm rot="16200000">
              <a:off x="1366560" y="1027440"/>
              <a:ext cx="45000" cy="372240"/>
            </a:xfrm>
            <a:prstGeom prst="rect">
              <a:avLst/>
            </a:prstGeom>
            <a:solidFill>
              <a:srgbClr val="9bbb59"/>
            </a:solidFill>
            <a:ln>
              <a:noFill/>
            </a:ln>
          </p:spPr>
          <p:style>
            <a:lnRef idx="0"/>
            <a:fillRef idx="0"/>
            <a:effectRef idx="0"/>
            <a:fontRef idx="minor"/>
          </p:style>
        </p:sp>
        <p:sp>
          <p:nvSpPr>
            <p:cNvPr id="128" name="CustomShape 4"/>
            <p:cNvSpPr/>
            <p:nvPr/>
          </p:nvSpPr>
          <p:spPr>
            <a:xfrm rot="16200000">
              <a:off x="995400" y="1026000"/>
              <a:ext cx="45000" cy="375120"/>
            </a:xfrm>
            <a:prstGeom prst="rect">
              <a:avLst/>
            </a:prstGeom>
            <a:solidFill>
              <a:srgbClr val="000000"/>
            </a:solidFill>
            <a:ln>
              <a:noFill/>
            </a:ln>
          </p:spPr>
          <p:style>
            <a:lnRef idx="0"/>
            <a:fillRef idx="0"/>
            <a:effectRef idx="0"/>
            <a:fontRef idx="minor"/>
          </p:style>
        </p:sp>
      </p:grpSp>
      <p:sp>
        <p:nvSpPr>
          <p:cNvPr id="129" name="PlaceHolder 5"/>
          <p:cNvSpPr>
            <a:spLocks noGrp="1"/>
          </p:cNvSpPr>
          <p:nvPr>
            <p:ph type="title"/>
          </p:nvPr>
        </p:nvSpPr>
        <p:spPr>
          <a:xfrm>
            <a:off x="457200" y="204840"/>
            <a:ext cx="8229240" cy="858600"/>
          </a:xfrm>
          <a:prstGeom prst="rect">
            <a:avLst/>
          </a:prstGeom>
        </p:spPr>
        <p:txBody>
          <a:bodyPr lIns="0" rIns="0" tIns="0" bIns="0" anchor="ctr">
            <a:noAutofit/>
          </a:bodyPr>
          <a:p>
            <a:pPr algn="ctr"/>
            <a:r>
              <a:rPr b="0" lang="pl-PL" sz="4400" spc="-1" strike="noStrike">
                <a:latin typeface="Arial"/>
              </a:rPr>
              <a:t>Kliknij, aby edytować format tekstu tytułu</a:t>
            </a:r>
            <a:endParaRPr b="0" lang="pl-PL" sz="4400" spc="-1" strike="noStrike">
              <a:latin typeface="Arial"/>
            </a:endParaRPr>
          </a:p>
        </p:txBody>
      </p:sp>
      <p:sp>
        <p:nvSpPr>
          <p:cNvPr id="130" name="PlaceHolder 6"/>
          <p:cNvSpPr>
            <a:spLocks noGrp="1"/>
          </p:cNvSpPr>
          <p:nvPr>
            <p:ph type="body"/>
          </p:nvPr>
        </p:nvSpPr>
        <p:spPr>
          <a:xfrm>
            <a:off x="457200" y="1203120"/>
            <a:ext cx="8229240" cy="2982960"/>
          </a:xfrm>
          <a:prstGeom prst="rect">
            <a:avLst/>
          </a:prstGeom>
        </p:spPr>
        <p:txBody>
          <a:bodyPr lIns="0" rIns="0" tIns="0" bIns="0">
            <a:normAutofit fontScale="88000"/>
          </a:bodyPr>
          <a:p>
            <a:pPr marL="432000" indent="-324000">
              <a:spcBef>
                <a:spcPts val="1414"/>
              </a:spcBef>
              <a:buClr>
                <a:srgbClr val="000000"/>
              </a:buClr>
              <a:buSzPct val="45000"/>
              <a:buFont typeface="Wingdings" charset="2"/>
              <a:buChar char=""/>
            </a:pPr>
            <a:r>
              <a:rPr b="0" lang="pl-PL" sz="3200" spc="-1" strike="noStrike">
                <a:latin typeface="Arial"/>
              </a:rPr>
              <a:t>Kliknij, aby edytować format tekstu konspektu</a:t>
            </a:r>
            <a:endParaRPr b="0" lang="pl-PL" sz="3200" spc="-1" strike="noStrike">
              <a:latin typeface="Arial"/>
            </a:endParaRPr>
          </a:p>
          <a:p>
            <a:pPr lvl="1" marL="864000" indent="-324000">
              <a:spcBef>
                <a:spcPts val="1131"/>
              </a:spcBef>
              <a:buClr>
                <a:srgbClr val="000000"/>
              </a:buClr>
              <a:buSzPct val="75000"/>
              <a:buFont typeface="Symbol" charset="2"/>
              <a:buChar char=""/>
            </a:pPr>
            <a:r>
              <a:rPr b="0" lang="pl-PL" sz="2800" spc="-1" strike="noStrike">
                <a:latin typeface="Arial"/>
              </a:rPr>
              <a:t>Drugi poziom konspektu</a:t>
            </a:r>
            <a:endParaRPr b="0" lang="pl-PL" sz="2800" spc="-1" strike="noStrike">
              <a:latin typeface="Arial"/>
            </a:endParaRPr>
          </a:p>
          <a:p>
            <a:pPr lvl="2" marL="1296000" indent="-288000">
              <a:spcBef>
                <a:spcPts val="848"/>
              </a:spcBef>
              <a:buClr>
                <a:srgbClr val="000000"/>
              </a:buClr>
              <a:buSzPct val="45000"/>
              <a:buFont typeface="Wingdings" charset="2"/>
              <a:buChar char=""/>
            </a:pPr>
            <a:r>
              <a:rPr b="0" lang="pl-PL" sz="2400" spc="-1" strike="noStrike">
                <a:latin typeface="Arial"/>
              </a:rPr>
              <a:t>Trzeci poziom konspektu</a:t>
            </a:r>
            <a:endParaRPr b="0" lang="pl-PL" sz="2400" spc="-1" strike="noStrike">
              <a:latin typeface="Arial"/>
            </a:endParaRPr>
          </a:p>
          <a:p>
            <a:pPr lvl="3" marL="1728000" indent="-216000">
              <a:spcBef>
                <a:spcPts val="564"/>
              </a:spcBef>
              <a:buClr>
                <a:srgbClr val="000000"/>
              </a:buClr>
              <a:buSzPct val="75000"/>
              <a:buFont typeface="Symbol" charset="2"/>
              <a:buChar char=""/>
            </a:pPr>
            <a:r>
              <a:rPr b="0" lang="pl-PL" sz="2000" spc="-1" strike="noStrike">
                <a:latin typeface="Arial"/>
              </a:rPr>
              <a:t>Czwarty poziom konspektu</a:t>
            </a:r>
            <a:endParaRPr b="0" lang="pl-PL" sz="2000" spc="-1" strike="noStrike">
              <a:latin typeface="Arial"/>
            </a:endParaRPr>
          </a:p>
          <a:p>
            <a:pPr lvl="4" marL="2160000" indent="-216000">
              <a:spcBef>
                <a:spcPts val="281"/>
              </a:spcBef>
              <a:buClr>
                <a:srgbClr val="000000"/>
              </a:buClr>
              <a:buSzPct val="45000"/>
              <a:buFont typeface="Wingdings" charset="2"/>
              <a:buChar char=""/>
            </a:pPr>
            <a:r>
              <a:rPr b="0" lang="pl-PL" sz="2000" spc="-1" strike="noStrike">
                <a:latin typeface="Arial"/>
              </a:rPr>
              <a:t>Piąty poziom konspektu</a:t>
            </a:r>
            <a:endParaRPr b="0" lang="pl-PL" sz="2000" spc="-1" strike="noStrike">
              <a:latin typeface="Arial"/>
            </a:endParaRPr>
          </a:p>
          <a:p>
            <a:pPr lvl="5" marL="2592000" indent="-216000">
              <a:spcBef>
                <a:spcPts val="281"/>
              </a:spcBef>
              <a:buClr>
                <a:srgbClr val="000000"/>
              </a:buClr>
              <a:buSzPct val="45000"/>
              <a:buFont typeface="Wingdings" charset="2"/>
              <a:buChar char=""/>
            </a:pPr>
            <a:r>
              <a:rPr b="0" lang="pl-PL" sz="2000" spc="-1" strike="noStrike">
                <a:latin typeface="Arial"/>
              </a:rPr>
              <a:t>Szósty poziom konspektu</a:t>
            </a:r>
            <a:endParaRPr b="0" lang="pl-PL" sz="2000" spc="-1" strike="noStrike">
              <a:latin typeface="Arial"/>
            </a:endParaRPr>
          </a:p>
          <a:p>
            <a:pPr lvl="6" marL="3024000" indent="-216000">
              <a:spcBef>
                <a:spcPts val="281"/>
              </a:spcBef>
              <a:buClr>
                <a:srgbClr val="000000"/>
              </a:buClr>
              <a:buSzPct val="45000"/>
              <a:buFont typeface="Wingdings" charset="2"/>
              <a:buChar char=""/>
            </a:pPr>
            <a:r>
              <a:rPr b="0" lang="pl-PL" sz="2000" spc="-1" strike="noStrike">
                <a:latin typeface="Arial"/>
              </a:rPr>
              <a:t>Siódmy poziom konspektu</a:t>
            </a:r>
            <a:endParaRPr b="0" lang="pl-PL"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7" name="CustomShape 1"/>
          <p:cNvSpPr/>
          <p:nvPr/>
        </p:nvSpPr>
        <p:spPr>
          <a:xfrm>
            <a:off x="0" y="360"/>
            <a:ext cx="9143280" cy="487080"/>
          </a:xfrm>
          <a:prstGeom prst="rect">
            <a:avLst/>
          </a:prstGeom>
          <a:solidFill>
            <a:srgbClr val="eeece1"/>
          </a:solidFill>
          <a:ln>
            <a:noFill/>
          </a:ln>
        </p:spPr>
        <p:style>
          <a:lnRef idx="0"/>
          <a:fillRef idx="0"/>
          <a:effectRef idx="0"/>
          <a:fontRef idx="minor"/>
        </p:style>
      </p:sp>
      <p:grpSp>
        <p:nvGrpSpPr>
          <p:cNvPr id="168" name="Group 2"/>
          <p:cNvGrpSpPr/>
          <p:nvPr/>
        </p:nvGrpSpPr>
        <p:grpSpPr>
          <a:xfrm>
            <a:off x="830520" y="1191240"/>
            <a:ext cx="744840" cy="45000"/>
            <a:chOff x="830520" y="1191240"/>
            <a:chExt cx="744840" cy="45000"/>
          </a:xfrm>
        </p:grpSpPr>
        <p:sp>
          <p:nvSpPr>
            <p:cNvPr id="169" name="CustomShape 3"/>
            <p:cNvSpPr/>
            <p:nvPr/>
          </p:nvSpPr>
          <p:spPr>
            <a:xfrm rot="16200000">
              <a:off x="1366560" y="1027440"/>
              <a:ext cx="45000" cy="372240"/>
            </a:xfrm>
            <a:prstGeom prst="rect">
              <a:avLst/>
            </a:prstGeom>
            <a:solidFill>
              <a:srgbClr val="9bbb59"/>
            </a:solidFill>
            <a:ln>
              <a:noFill/>
            </a:ln>
          </p:spPr>
          <p:style>
            <a:lnRef idx="0"/>
            <a:fillRef idx="0"/>
            <a:effectRef idx="0"/>
            <a:fontRef idx="minor"/>
          </p:style>
        </p:sp>
        <p:sp>
          <p:nvSpPr>
            <p:cNvPr id="170" name="CustomShape 4"/>
            <p:cNvSpPr/>
            <p:nvPr/>
          </p:nvSpPr>
          <p:spPr>
            <a:xfrm rot="16200000">
              <a:off x="995400" y="1026000"/>
              <a:ext cx="45000" cy="375120"/>
            </a:xfrm>
            <a:prstGeom prst="rect">
              <a:avLst/>
            </a:prstGeom>
            <a:solidFill>
              <a:srgbClr val="000000"/>
            </a:solidFill>
            <a:ln>
              <a:noFill/>
            </a:ln>
          </p:spPr>
          <p:style>
            <a:lnRef idx="0"/>
            <a:fillRef idx="0"/>
            <a:effectRef idx="0"/>
            <a:fontRef idx="minor"/>
          </p:style>
        </p:sp>
      </p:grpSp>
      <p:sp>
        <p:nvSpPr>
          <p:cNvPr id="171" name="PlaceHolder 5"/>
          <p:cNvSpPr>
            <a:spLocks noGrp="1"/>
          </p:cNvSpPr>
          <p:nvPr>
            <p:ph type="title"/>
          </p:nvPr>
        </p:nvSpPr>
        <p:spPr>
          <a:xfrm>
            <a:off x="730080" y="1318320"/>
            <a:ext cx="3300120" cy="1380960"/>
          </a:xfrm>
          <a:prstGeom prst="rect">
            <a:avLst/>
          </a:prstGeom>
        </p:spPr>
        <p:txBody>
          <a:bodyPr lIns="0" rIns="0" tIns="0" bIns="0" anchor="ctr">
            <a:noAutofit/>
          </a:bodyPr>
          <a:p>
            <a:pPr algn="ctr"/>
            <a:r>
              <a:rPr b="0" lang="pl-PL" sz="4400" spc="-1" strike="noStrike">
                <a:latin typeface="Arial"/>
              </a:rPr>
              <a:t>Kliknij, aby edytować format tekstu tytułu</a:t>
            </a:r>
            <a:endParaRPr b="0" lang="pl-PL" sz="4400" spc="-1" strike="noStrike">
              <a:latin typeface="Arial"/>
            </a:endParaRPr>
          </a:p>
        </p:txBody>
      </p:sp>
      <p:sp>
        <p:nvSpPr>
          <p:cNvPr id="172" name="PlaceHolder 6"/>
          <p:cNvSpPr>
            <a:spLocks noGrp="1"/>
          </p:cNvSpPr>
          <p:nvPr>
            <p:ph type="body"/>
          </p:nvPr>
        </p:nvSpPr>
        <p:spPr>
          <a:xfrm>
            <a:off x="721080" y="2781360"/>
            <a:ext cx="3300120" cy="1596960"/>
          </a:xfrm>
          <a:prstGeom prst="rect">
            <a:avLst/>
          </a:prstGeom>
        </p:spPr>
        <p:txBody>
          <a:bodyPr lIns="0" rIns="0" tIns="0" bIns="0">
            <a:normAutofit fontScale="4000"/>
          </a:bodyPr>
          <a:p>
            <a:pPr marL="432000" indent="-324000">
              <a:spcBef>
                <a:spcPts val="1414"/>
              </a:spcBef>
              <a:buClr>
                <a:srgbClr val="000000"/>
              </a:buClr>
              <a:buSzPct val="45000"/>
              <a:buFont typeface="Wingdings" charset="2"/>
              <a:buChar char=""/>
            </a:pPr>
            <a:r>
              <a:rPr b="0" lang="pl-PL" sz="3200" spc="-1" strike="noStrike">
                <a:latin typeface="Arial"/>
              </a:rPr>
              <a:t>Kliknij, aby edytować format tekstu konspektu</a:t>
            </a:r>
            <a:endParaRPr b="0" lang="pl-PL" sz="3200" spc="-1" strike="noStrike">
              <a:latin typeface="Arial"/>
            </a:endParaRPr>
          </a:p>
          <a:p>
            <a:pPr lvl="1" marL="864000" indent="-324000">
              <a:spcBef>
                <a:spcPts val="1131"/>
              </a:spcBef>
              <a:buClr>
                <a:srgbClr val="000000"/>
              </a:buClr>
              <a:buSzPct val="75000"/>
              <a:buFont typeface="Symbol" charset="2"/>
              <a:buChar char=""/>
            </a:pPr>
            <a:r>
              <a:rPr b="0" lang="pl-PL" sz="2800" spc="-1" strike="noStrike">
                <a:latin typeface="Arial"/>
              </a:rPr>
              <a:t>Drugi poziom konspektu</a:t>
            </a:r>
            <a:endParaRPr b="0" lang="pl-PL" sz="2800" spc="-1" strike="noStrike">
              <a:latin typeface="Arial"/>
            </a:endParaRPr>
          </a:p>
          <a:p>
            <a:pPr lvl="2" marL="1296000" indent="-288000">
              <a:spcBef>
                <a:spcPts val="848"/>
              </a:spcBef>
              <a:buClr>
                <a:srgbClr val="000000"/>
              </a:buClr>
              <a:buSzPct val="45000"/>
              <a:buFont typeface="Wingdings" charset="2"/>
              <a:buChar char=""/>
            </a:pPr>
            <a:r>
              <a:rPr b="0" lang="pl-PL" sz="2400" spc="-1" strike="noStrike">
                <a:latin typeface="Arial"/>
              </a:rPr>
              <a:t>Trzeci poziom konspektu</a:t>
            </a:r>
            <a:endParaRPr b="0" lang="pl-PL" sz="2400" spc="-1" strike="noStrike">
              <a:latin typeface="Arial"/>
            </a:endParaRPr>
          </a:p>
          <a:p>
            <a:pPr lvl="3" marL="1728000" indent="-216000">
              <a:spcBef>
                <a:spcPts val="564"/>
              </a:spcBef>
              <a:buClr>
                <a:srgbClr val="000000"/>
              </a:buClr>
              <a:buSzPct val="75000"/>
              <a:buFont typeface="Symbol" charset="2"/>
              <a:buChar char=""/>
            </a:pPr>
            <a:r>
              <a:rPr b="0" lang="pl-PL" sz="2000" spc="-1" strike="noStrike">
                <a:latin typeface="Arial"/>
              </a:rPr>
              <a:t>Czwarty poziom konspektu</a:t>
            </a:r>
            <a:endParaRPr b="0" lang="pl-PL" sz="2000" spc="-1" strike="noStrike">
              <a:latin typeface="Arial"/>
            </a:endParaRPr>
          </a:p>
          <a:p>
            <a:pPr lvl="4" marL="2160000" indent="-216000">
              <a:spcBef>
                <a:spcPts val="281"/>
              </a:spcBef>
              <a:buClr>
                <a:srgbClr val="000000"/>
              </a:buClr>
              <a:buSzPct val="45000"/>
              <a:buFont typeface="Wingdings" charset="2"/>
              <a:buChar char=""/>
            </a:pPr>
            <a:r>
              <a:rPr b="0" lang="pl-PL" sz="2000" spc="-1" strike="noStrike">
                <a:latin typeface="Arial"/>
              </a:rPr>
              <a:t>Piąty poziom konspektu</a:t>
            </a:r>
            <a:endParaRPr b="0" lang="pl-PL" sz="2000" spc="-1" strike="noStrike">
              <a:latin typeface="Arial"/>
            </a:endParaRPr>
          </a:p>
          <a:p>
            <a:pPr lvl="5" marL="2592000" indent="-216000">
              <a:spcBef>
                <a:spcPts val="281"/>
              </a:spcBef>
              <a:buClr>
                <a:srgbClr val="000000"/>
              </a:buClr>
              <a:buSzPct val="45000"/>
              <a:buFont typeface="Wingdings" charset="2"/>
              <a:buChar char=""/>
            </a:pPr>
            <a:r>
              <a:rPr b="0" lang="pl-PL" sz="2000" spc="-1" strike="noStrike">
                <a:latin typeface="Arial"/>
              </a:rPr>
              <a:t>Szósty poziom konspektu</a:t>
            </a:r>
            <a:endParaRPr b="0" lang="pl-PL" sz="2000" spc="-1" strike="noStrike">
              <a:latin typeface="Arial"/>
            </a:endParaRPr>
          </a:p>
          <a:p>
            <a:pPr lvl="6" marL="3024000" indent="-216000">
              <a:spcBef>
                <a:spcPts val="281"/>
              </a:spcBef>
              <a:buClr>
                <a:srgbClr val="000000"/>
              </a:buClr>
              <a:buSzPct val="45000"/>
              <a:buFont typeface="Wingdings" charset="2"/>
              <a:buChar char=""/>
            </a:pPr>
            <a:r>
              <a:rPr b="0" lang="pl-PL" sz="2000" spc="-1" strike="noStrike">
                <a:latin typeface="Arial"/>
              </a:rPr>
              <a:t>Siódmy poziom konspektu</a:t>
            </a:r>
            <a:endParaRPr b="0" lang="pl-PL"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9" name="PlaceHolder 1"/>
          <p:cNvSpPr>
            <a:spLocks noGrp="1"/>
          </p:cNvSpPr>
          <p:nvPr>
            <p:ph type="title"/>
          </p:nvPr>
        </p:nvSpPr>
        <p:spPr>
          <a:xfrm>
            <a:off x="457200" y="204840"/>
            <a:ext cx="8229240" cy="858600"/>
          </a:xfrm>
          <a:prstGeom prst="rect">
            <a:avLst/>
          </a:prstGeom>
        </p:spPr>
        <p:txBody>
          <a:bodyPr lIns="0" rIns="0" tIns="0" bIns="0" anchor="ctr">
            <a:noAutofit/>
          </a:bodyPr>
          <a:p>
            <a:pPr algn="ctr"/>
            <a:r>
              <a:rPr b="0" lang="pl-PL" sz="4400" spc="-1" strike="noStrike">
                <a:latin typeface="Arial"/>
              </a:rPr>
              <a:t>Kliknij, aby edytować format tekstu tytułu</a:t>
            </a:r>
            <a:endParaRPr b="0" lang="pl-PL" sz="4400" spc="-1" strike="noStrike">
              <a:latin typeface="Arial"/>
            </a:endParaRPr>
          </a:p>
        </p:txBody>
      </p:sp>
      <p:sp>
        <p:nvSpPr>
          <p:cNvPr id="210" name="PlaceHolder 2"/>
          <p:cNvSpPr>
            <a:spLocks noGrp="1"/>
          </p:cNvSpPr>
          <p:nvPr>
            <p:ph type="body"/>
          </p:nvPr>
        </p:nvSpPr>
        <p:spPr>
          <a:xfrm>
            <a:off x="457200" y="1203120"/>
            <a:ext cx="8229240" cy="2982960"/>
          </a:xfrm>
          <a:prstGeom prst="rect">
            <a:avLst/>
          </a:prstGeom>
        </p:spPr>
        <p:txBody>
          <a:bodyPr lIns="0" rIns="0" tIns="0" bIns="0">
            <a:normAutofit fontScale="88000"/>
          </a:bodyPr>
          <a:p>
            <a:pPr marL="432000" indent="-324000">
              <a:spcBef>
                <a:spcPts val="1414"/>
              </a:spcBef>
              <a:buClr>
                <a:srgbClr val="000000"/>
              </a:buClr>
              <a:buSzPct val="45000"/>
              <a:buFont typeface="Wingdings" charset="2"/>
              <a:buChar char=""/>
            </a:pPr>
            <a:r>
              <a:rPr b="0" lang="pl-PL" sz="3200" spc="-1" strike="noStrike">
                <a:latin typeface="Arial"/>
              </a:rPr>
              <a:t>Kliknij, aby edytować format tekstu konspektu</a:t>
            </a:r>
            <a:endParaRPr b="0" lang="pl-PL" sz="3200" spc="-1" strike="noStrike">
              <a:latin typeface="Arial"/>
            </a:endParaRPr>
          </a:p>
          <a:p>
            <a:pPr lvl="1" marL="864000" indent="-324000">
              <a:spcBef>
                <a:spcPts val="1131"/>
              </a:spcBef>
              <a:buClr>
                <a:srgbClr val="000000"/>
              </a:buClr>
              <a:buSzPct val="75000"/>
              <a:buFont typeface="Symbol" charset="2"/>
              <a:buChar char=""/>
            </a:pPr>
            <a:r>
              <a:rPr b="0" lang="pl-PL" sz="2800" spc="-1" strike="noStrike">
                <a:latin typeface="Arial"/>
              </a:rPr>
              <a:t>Drugi poziom konspektu</a:t>
            </a:r>
            <a:endParaRPr b="0" lang="pl-PL" sz="2800" spc="-1" strike="noStrike">
              <a:latin typeface="Arial"/>
            </a:endParaRPr>
          </a:p>
          <a:p>
            <a:pPr lvl="2" marL="1296000" indent="-288000">
              <a:spcBef>
                <a:spcPts val="848"/>
              </a:spcBef>
              <a:buClr>
                <a:srgbClr val="000000"/>
              </a:buClr>
              <a:buSzPct val="45000"/>
              <a:buFont typeface="Wingdings" charset="2"/>
              <a:buChar char=""/>
            </a:pPr>
            <a:r>
              <a:rPr b="0" lang="pl-PL" sz="2400" spc="-1" strike="noStrike">
                <a:latin typeface="Arial"/>
              </a:rPr>
              <a:t>Trzeci poziom konspektu</a:t>
            </a:r>
            <a:endParaRPr b="0" lang="pl-PL" sz="2400" spc="-1" strike="noStrike">
              <a:latin typeface="Arial"/>
            </a:endParaRPr>
          </a:p>
          <a:p>
            <a:pPr lvl="3" marL="1728000" indent="-216000">
              <a:spcBef>
                <a:spcPts val="564"/>
              </a:spcBef>
              <a:buClr>
                <a:srgbClr val="000000"/>
              </a:buClr>
              <a:buSzPct val="75000"/>
              <a:buFont typeface="Symbol" charset="2"/>
              <a:buChar char=""/>
            </a:pPr>
            <a:r>
              <a:rPr b="0" lang="pl-PL" sz="2000" spc="-1" strike="noStrike">
                <a:latin typeface="Arial"/>
              </a:rPr>
              <a:t>Czwarty poziom konspektu</a:t>
            </a:r>
            <a:endParaRPr b="0" lang="pl-PL" sz="2000" spc="-1" strike="noStrike">
              <a:latin typeface="Arial"/>
            </a:endParaRPr>
          </a:p>
          <a:p>
            <a:pPr lvl="4" marL="2160000" indent="-216000">
              <a:spcBef>
                <a:spcPts val="281"/>
              </a:spcBef>
              <a:buClr>
                <a:srgbClr val="000000"/>
              </a:buClr>
              <a:buSzPct val="45000"/>
              <a:buFont typeface="Wingdings" charset="2"/>
              <a:buChar char=""/>
            </a:pPr>
            <a:r>
              <a:rPr b="0" lang="pl-PL" sz="2000" spc="-1" strike="noStrike">
                <a:latin typeface="Arial"/>
              </a:rPr>
              <a:t>Piąty poziom konspektu</a:t>
            </a:r>
            <a:endParaRPr b="0" lang="pl-PL" sz="2000" spc="-1" strike="noStrike">
              <a:latin typeface="Arial"/>
            </a:endParaRPr>
          </a:p>
          <a:p>
            <a:pPr lvl="5" marL="2592000" indent="-216000">
              <a:spcBef>
                <a:spcPts val="281"/>
              </a:spcBef>
              <a:buClr>
                <a:srgbClr val="000000"/>
              </a:buClr>
              <a:buSzPct val="45000"/>
              <a:buFont typeface="Wingdings" charset="2"/>
              <a:buChar char=""/>
            </a:pPr>
            <a:r>
              <a:rPr b="0" lang="pl-PL" sz="2000" spc="-1" strike="noStrike">
                <a:latin typeface="Arial"/>
              </a:rPr>
              <a:t>Szósty poziom konspektu</a:t>
            </a:r>
            <a:endParaRPr b="0" lang="pl-PL" sz="2000" spc="-1" strike="noStrike">
              <a:latin typeface="Arial"/>
            </a:endParaRPr>
          </a:p>
          <a:p>
            <a:pPr lvl="6" marL="3024000" indent="-216000">
              <a:spcBef>
                <a:spcPts val="281"/>
              </a:spcBef>
              <a:buClr>
                <a:srgbClr val="000000"/>
              </a:buClr>
              <a:buSzPct val="45000"/>
              <a:buFont typeface="Wingdings" charset="2"/>
              <a:buChar char=""/>
            </a:pPr>
            <a:r>
              <a:rPr b="0" lang="pl-PL" sz="2000" spc="-1" strike="noStrike">
                <a:latin typeface="Arial"/>
              </a:rPr>
              <a:t>Siódmy poziom konspektu</a:t>
            </a:r>
            <a:endParaRPr b="0" lang="pl-PL"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7" name="CustomShape 1"/>
          <p:cNvSpPr/>
          <p:nvPr/>
        </p:nvSpPr>
        <p:spPr>
          <a:xfrm>
            <a:off x="0" y="360"/>
            <a:ext cx="9143280" cy="487080"/>
          </a:xfrm>
          <a:prstGeom prst="rect">
            <a:avLst/>
          </a:prstGeom>
          <a:solidFill>
            <a:srgbClr val="eeece1"/>
          </a:solidFill>
          <a:ln>
            <a:noFill/>
          </a:ln>
        </p:spPr>
        <p:style>
          <a:lnRef idx="0"/>
          <a:fillRef idx="0"/>
          <a:effectRef idx="0"/>
          <a:fontRef idx="minor"/>
        </p:style>
      </p:sp>
      <p:grpSp>
        <p:nvGrpSpPr>
          <p:cNvPr id="248" name="Group 2"/>
          <p:cNvGrpSpPr/>
          <p:nvPr/>
        </p:nvGrpSpPr>
        <p:grpSpPr>
          <a:xfrm>
            <a:off x="830520" y="1191240"/>
            <a:ext cx="744840" cy="45000"/>
            <a:chOff x="830520" y="1191240"/>
            <a:chExt cx="744840" cy="45000"/>
          </a:xfrm>
        </p:grpSpPr>
        <p:sp>
          <p:nvSpPr>
            <p:cNvPr id="249" name="CustomShape 3"/>
            <p:cNvSpPr/>
            <p:nvPr/>
          </p:nvSpPr>
          <p:spPr>
            <a:xfrm rot="16200000">
              <a:off x="1366560" y="1027440"/>
              <a:ext cx="45000" cy="372240"/>
            </a:xfrm>
            <a:prstGeom prst="rect">
              <a:avLst/>
            </a:prstGeom>
            <a:solidFill>
              <a:srgbClr val="9bbb59"/>
            </a:solidFill>
            <a:ln>
              <a:noFill/>
            </a:ln>
          </p:spPr>
          <p:style>
            <a:lnRef idx="0"/>
            <a:fillRef idx="0"/>
            <a:effectRef idx="0"/>
            <a:fontRef idx="minor"/>
          </p:style>
        </p:sp>
        <p:sp>
          <p:nvSpPr>
            <p:cNvPr id="250" name="CustomShape 4"/>
            <p:cNvSpPr/>
            <p:nvPr/>
          </p:nvSpPr>
          <p:spPr>
            <a:xfrm rot="16200000">
              <a:off x="995400" y="1026000"/>
              <a:ext cx="45000" cy="375120"/>
            </a:xfrm>
            <a:prstGeom prst="rect">
              <a:avLst/>
            </a:prstGeom>
            <a:solidFill>
              <a:srgbClr val="000000"/>
            </a:solidFill>
            <a:ln>
              <a:noFill/>
            </a:ln>
          </p:spPr>
          <p:style>
            <a:lnRef idx="0"/>
            <a:fillRef idx="0"/>
            <a:effectRef idx="0"/>
            <a:fontRef idx="minor"/>
          </p:style>
        </p:sp>
      </p:grpSp>
      <p:sp>
        <p:nvSpPr>
          <p:cNvPr id="251" name="PlaceHolder 5"/>
          <p:cNvSpPr>
            <a:spLocks noGrp="1"/>
          </p:cNvSpPr>
          <p:nvPr>
            <p:ph type="title"/>
          </p:nvPr>
        </p:nvSpPr>
        <p:spPr>
          <a:xfrm>
            <a:off x="730080" y="1318320"/>
            <a:ext cx="3300120" cy="1380960"/>
          </a:xfrm>
          <a:prstGeom prst="rect">
            <a:avLst/>
          </a:prstGeom>
        </p:spPr>
        <p:txBody>
          <a:bodyPr lIns="0" rIns="0" tIns="0" bIns="0" anchor="ctr">
            <a:noAutofit/>
          </a:bodyPr>
          <a:p>
            <a:pPr algn="ctr"/>
            <a:r>
              <a:rPr b="0" lang="pl-PL" sz="4400" spc="-1" strike="noStrike">
                <a:latin typeface="Arial"/>
              </a:rPr>
              <a:t>Kliknij, aby edytować format tekstu tytułu</a:t>
            </a:r>
            <a:endParaRPr b="0" lang="pl-PL" sz="4400" spc="-1" strike="noStrike">
              <a:latin typeface="Arial"/>
            </a:endParaRPr>
          </a:p>
        </p:txBody>
      </p:sp>
      <p:sp>
        <p:nvSpPr>
          <p:cNvPr id="252" name="PlaceHolder 6"/>
          <p:cNvSpPr>
            <a:spLocks noGrp="1"/>
          </p:cNvSpPr>
          <p:nvPr>
            <p:ph type="body"/>
          </p:nvPr>
        </p:nvSpPr>
        <p:spPr>
          <a:xfrm>
            <a:off x="721080" y="2781360"/>
            <a:ext cx="1609920" cy="1596960"/>
          </a:xfrm>
          <a:prstGeom prst="rect">
            <a:avLst/>
          </a:prstGeom>
        </p:spPr>
        <p:txBody>
          <a:bodyPr lIns="0" rIns="0" tIns="0" bIns="0">
            <a:normAutofit/>
          </a:bodyPr>
          <a:p>
            <a:pPr marL="432000" indent="-324000">
              <a:spcBef>
                <a:spcPts val="1414"/>
              </a:spcBef>
              <a:buClr>
                <a:srgbClr val="000000"/>
              </a:buClr>
              <a:buSzPct val="45000"/>
              <a:buFont typeface="Wingdings" charset="2"/>
              <a:buChar char=""/>
            </a:pPr>
            <a:r>
              <a:rPr b="0" lang="pl-PL" sz="3200" spc="-1" strike="noStrike">
                <a:latin typeface="Arial"/>
              </a:rPr>
              <a:t>Kliknij, aby edytować format tekstu konspektu</a:t>
            </a:r>
            <a:endParaRPr b="0" lang="pl-PL" sz="3200" spc="-1" strike="noStrike">
              <a:latin typeface="Arial"/>
            </a:endParaRPr>
          </a:p>
          <a:p>
            <a:pPr lvl="1" marL="864000" indent="-324000">
              <a:spcBef>
                <a:spcPts val="1131"/>
              </a:spcBef>
              <a:buClr>
                <a:srgbClr val="000000"/>
              </a:buClr>
              <a:buSzPct val="75000"/>
              <a:buFont typeface="Symbol" charset="2"/>
              <a:buChar char=""/>
            </a:pPr>
            <a:r>
              <a:rPr b="0" lang="pl-PL" sz="2800" spc="-1" strike="noStrike">
                <a:latin typeface="Arial"/>
              </a:rPr>
              <a:t>Drugi poziom konspektu</a:t>
            </a:r>
            <a:endParaRPr b="0" lang="pl-PL" sz="2800" spc="-1" strike="noStrike">
              <a:latin typeface="Arial"/>
            </a:endParaRPr>
          </a:p>
          <a:p>
            <a:pPr lvl="2" marL="1296000" indent="-288000">
              <a:spcBef>
                <a:spcPts val="848"/>
              </a:spcBef>
              <a:buClr>
                <a:srgbClr val="000000"/>
              </a:buClr>
              <a:buSzPct val="45000"/>
              <a:buFont typeface="Wingdings" charset="2"/>
              <a:buChar char=""/>
            </a:pPr>
            <a:r>
              <a:rPr b="0" lang="pl-PL" sz="2400" spc="-1" strike="noStrike">
                <a:latin typeface="Arial"/>
              </a:rPr>
              <a:t>Trzeci poziom konspektu</a:t>
            </a:r>
            <a:endParaRPr b="0" lang="pl-PL" sz="2400" spc="-1" strike="noStrike">
              <a:latin typeface="Arial"/>
            </a:endParaRPr>
          </a:p>
          <a:p>
            <a:pPr lvl="3" marL="1728000" indent="-216000">
              <a:spcBef>
                <a:spcPts val="564"/>
              </a:spcBef>
              <a:buClr>
                <a:srgbClr val="000000"/>
              </a:buClr>
              <a:buSzPct val="75000"/>
              <a:buFont typeface="Symbol" charset="2"/>
              <a:buChar char=""/>
            </a:pPr>
            <a:r>
              <a:rPr b="0" lang="pl-PL" sz="2000" spc="-1" strike="noStrike">
                <a:latin typeface="Arial"/>
              </a:rPr>
              <a:t>Czwarty poziom konspektu</a:t>
            </a:r>
            <a:endParaRPr b="0" lang="pl-PL" sz="2000" spc="-1" strike="noStrike">
              <a:latin typeface="Arial"/>
            </a:endParaRPr>
          </a:p>
          <a:p>
            <a:pPr lvl="4" marL="2160000" indent="-216000">
              <a:spcBef>
                <a:spcPts val="281"/>
              </a:spcBef>
              <a:buClr>
                <a:srgbClr val="000000"/>
              </a:buClr>
              <a:buSzPct val="45000"/>
              <a:buFont typeface="Wingdings" charset="2"/>
              <a:buChar char=""/>
            </a:pPr>
            <a:r>
              <a:rPr b="0" lang="pl-PL" sz="2000" spc="-1" strike="noStrike">
                <a:latin typeface="Arial"/>
              </a:rPr>
              <a:t>Piąty poziom konspektu</a:t>
            </a:r>
            <a:endParaRPr b="0" lang="pl-PL" sz="2000" spc="-1" strike="noStrike">
              <a:latin typeface="Arial"/>
            </a:endParaRPr>
          </a:p>
          <a:p>
            <a:pPr lvl="5" marL="2592000" indent="-216000">
              <a:spcBef>
                <a:spcPts val="281"/>
              </a:spcBef>
              <a:buClr>
                <a:srgbClr val="000000"/>
              </a:buClr>
              <a:buSzPct val="45000"/>
              <a:buFont typeface="Wingdings" charset="2"/>
              <a:buChar char=""/>
            </a:pPr>
            <a:r>
              <a:rPr b="0" lang="pl-PL" sz="2000" spc="-1" strike="noStrike">
                <a:latin typeface="Arial"/>
              </a:rPr>
              <a:t>Szósty poziom konspektu</a:t>
            </a:r>
            <a:endParaRPr b="0" lang="pl-PL" sz="2000" spc="-1" strike="noStrike">
              <a:latin typeface="Arial"/>
            </a:endParaRPr>
          </a:p>
          <a:p>
            <a:pPr lvl="6" marL="3024000" indent="-216000">
              <a:spcBef>
                <a:spcPts val="281"/>
              </a:spcBef>
              <a:buClr>
                <a:srgbClr val="000000"/>
              </a:buClr>
              <a:buSzPct val="45000"/>
              <a:buFont typeface="Wingdings" charset="2"/>
              <a:buChar char=""/>
            </a:pPr>
            <a:r>
              <a:rPr b="0" lang="pl-PL" sz="2000" spc="-1" strike="noStrike">
                <a:latin typeface="Arial"/>
              </a:rPr>
              <a:t>Siódmy poziom konspektu</a:t>
            </a:r>
            <a:endParaRPr b="0" lang="pl-PL" sz="2000" spc="-1" strike="noStrike">
              <a:latin typeface="Arial"/>
            </a:endParaRPr>
          </a:p>
        </p:txBody>
      </p:sp>
      <p:sp>
        <p:nvSpPr>
          <p:cNvPr id="253" name="PlaceHolder 7"/>
          <p:cNvSpPr>
            <a:spLocks noGrp="1"/>
          </p:cNvSpPr>
          <p:nvPr>
            <p:ph type="body"/>
          </p:nvPr>
        </p:nvSpPr>
        <p:spPr>
          <a:xfrm>
            <a:off x="2412360" y="2781360"/>
            <a:ext cx="1609920" cy="1596960"/>
          </a:xfrm>
          <a:prstGeom prst="rect">
            <a:avLst/>
          </a:prstGeom>
        </p:spPr>
        <p:txBody>
          <a:bodyPr lIns="0" rIns="0" tIns="0" bIns="0">
            <a:normAutofit/>
          </a:bodyPr>
          <a:p>
            <a:pPr marL="432000" indent="-324000">
              <a:spcBef>
                <a:spcPts val="1414"/>
              </a:spcBef>
              <a:buClr>
                <a:srgbClr val="000000"/>
              </a:buClr>
              <a:buSzPct val="45000"/>
              <a:buFont typeface="Wingdings" charset="2"/>
              <a:buChar char=""/>
            </a:pPr>
            <a:r>
              <a:rPr b="0" lang="pl-PL" sz="3200" spc="-1" strike="noStrike">
                <a:latin typeface="Arial"/>
              </a:rPr>
              <a:t>Kliknij, aby edytować format tekstu konspektu</a:t>
            </a:r>
            <a:endParaRPr b="0" lang="pl-PL" sz="3200" spc="-1" strike="noStrike">
              <a:latin typeface="Arial"/>
            </a:endParaRPr>
          </a:p>
          <a:p>
            <a:pPr lvl="1" marL="864000" indent="-324000">
              <a:spcBef>
                <a:spcPts val="1131"/>
              </a:spcBef>
              <a:buClr>
                <a:srgbClr val="000000"/>
              </a:buClr>
              <a:buSzPct val="75000"/>
              <a:buFont typeface="Symbol" charset="2"/>
              <a:buChar char=""/>
            </a:pPr>
            <a:r>
              <a:rPr b="0" lang="pl-PL" sz="2800" spc="-1" strike="noStrike">
                <a:latin typeface="Arial"/>
              </a:rPr>
              <a:t>Drugi poziom konspektu</a:t>
            </a:r>
            <a:endParaRPr b="0" lang="pl-PL" sz="2800" spc="-1" strike="noStrike">
              <a:latin typeface="Arial"/>
            </a:endParaRPr>
          </a:p>
          <a:p>
            <a:pPr lvl="2" marL="1296000" indent="-288000">
              <a:spcBef>
                <a:spcPts val="848"/>
              </a:spcBef>
              <a:buClr>
                <a:srgbClr val="000000"/>
              </a:buClr>
              <a:buSzPct val="45000"/>
              <a:buFont typeface="Wingdings" charset="2"/>
              <a:buChar char=""/>
            </a:pPr>
            <a:r>
              <a:rPr b="0" lang="pl-PL" sz="2400" spc="-1" strike="noStrike">
                <a:latin typeface="Arial"/>
              </a:rPr>
              <a:t>Trzeci poziom konspektu</a:t>
            </a:r>
            <a:endParaRPr b="0" lang="pl-PL" sz="2400" spc="-1" strike="noStrike">
              <a:latin typeface="Arial"/>
            </a:endParaRPr>
          </a:p>
          <a:p>
            <a:pPr lvl="3" marL="1728000" indent="-216000">
              <a:spcBef>
                <a:spcPts val="564"/>
              </a:spcBef>
              <a:buClr>
                <a:srgbClr val="000000"/>
              </a:buClr>
              <a:buSzPct val="75000"/>
              <a:buFont typeface="Symbol" charset="2"/>
              <a:buChar char=""/>
            </a:pPr>
            <a:r>
              <a:rPr b="0" lang="pl-PL" sz="2000" spc="-1" strike="noStrike">
                <a:latin typeface="Arial"/>
              </a:rPr>
              <a:t>Czwarty poziom konspektu</a:t>
            </a:r>
            <a:endParaRPr b="0" lang="pl-PL" sz="2000" spc="-1" strike="noStrike">
              <a:latin typeface="Arial"/>
            </a:endParaRPr>
          </a:p>
          <a:p>
            <a:pPr lvl="4" marL="2160000" indent="-216000">
              <a:spcBef>
                <a:spcPts val="281"/>
              </a:spcBef>
              <a:buClr>
                <a:srgbClr val="000000"/>
              </a:buClr>
              <a:buSzPct val="45000"/>
              <a:buFont typeface="Wingdings" charset="2"/>
              <a:buChar char=""/>
            </a:pPr>
            <a:r>
              <a:rPr b="0" lang="pl-PL" sz="2000" spc="-1" strike="noStrike">
                <a:latin typeface="Arial"/>
              </a:rPr>
              <a:t>Piąty poziom konspektu</a:t>
            </a:r>
            <a:endParaRPr b="0" lang="pl-PL" sz="2000" spc="-1" strike="noStrike">
              <a:latin typeface="Arial"/>
            </a:endParaRPr>
          </a:p>
          <a:p>
            <a:pPr lvl="5" marL="2592000" indent="-216000">
              <a:spcBef>
                <a:spcPts val="281"/>
              </a:spcBef>
              <a:buClr>
                <a:srgbClr val="000000"/>
              </a:buClr>
              <a:buSzPct val="45000"/>
              <a:buFont typeface="Wingdings" charset="2"/>
              <a:buChar char=""/>
            </a:pPr>
            <a:r>
              <a:rPr b="0" lang="pl-PL" sz="2000" spc="-1" strike="noStrike">
                <a:latin typeface="Arial"/>
              </a:rPr>
              <a:t>Szósty poziom konspektu</a:t>
            </a:r>
            <a:endParaRPr b="0" lang="pl-PL" sz="2000" spc="-1" strike="noStrike">
              <a:latin typeface="Arial"/>
            </a:endParaRPr>
          </a:p>
          <a:p>
            <a:pPr lvl="6" marL="3024000" indent="-216000">
              <a:spcBef>
                <a:spcPts val="281"/>
              </a:spcBef>
              <a:buClr>
                <a:srgbClr val="000000"/>
              </a:buClr>
              <a:buSzPct val="45000"/>
              <a:buFont typeface="Wingdings" charset="2"/>
              <a:buChar char=""/>
            </a:pPr>
            <a:r>
              <a:rPr b="0" lang="pl-PL" sz="2000" spc="-1" strike="noStrike">
                <a:latin typeface="Arial"/>
              </a:rPr>
              <a:t>Siódmy poziom konspektu</a:t>
            </a:r>
            <a:endParaRPr b="0" lang="pl-PL"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slideLayout" Target="../slideLayouts/slideLayout61.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2.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61.xml"/>
</Relationships>
</file>

<file path=ppt/slides/_rels/slide13.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hyperlink" Target="https://dmptool.org/" TargetMode="External"/><Relationship Id="rId3" Type="http://schemas.openxmlformats.org/officeDocument/2006/relationships/hyperlink" Target="http://www.dcc.ac.uk/resources/standards" TargetMode="External"/><Relationship Id="rId4" Type="http://schemas.openxmlformats.org/officeDocument/2006/relationships/image" Target="../media/image16.png"/><Relationship Id="rId5" Type="http://schemas.openxmlformats.org/officeDocument/2006/relationships/slideLayout" Target="../slideLayouts/slideLayout61.xml"/>
</Relationships>
</file>

<file path=ppt/slides/_rels/slide14.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73.xml"/>
</Relationships>
</file>

<file path=ppt/slides/_rels/slide15.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slideLayout" Target="../slideLayouts/slideLayout61.xml"/>
</Relationships>
</file>

<file path=ppt/slides/_rels/slide16.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61.xml"/>
</Relationships>
</file>

<file path=ppt/slides/_rels/slide17.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25.xml"/>
</Relationships>
</file>

<file path=ppt/slides/_rels/slide18.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hyperlink" Target="https://tomaszpluszczyk.pl/kopie-zapasowe-danych-back-up-zdjec-i-pozostalych-plikow/" TargetMode="External"/><Relationship Id="rId3" Type="http://schemas.openxmlformats.org/officeDocument/2006/relationships/image" Target="../media/image24.png"/><Relationship Id="rId4" Type="http://schemas.openxmlformats.org/officeDocument/2006/relationships/hyperlink" Target="https://trybawaryjny.pl/backup-plikow-windows10/" TargetMode="External"/><Relationship Id="rId5" Type="http://schemas.openxmlformats.org/officeDocument/2006/relationships/slideLayout" Target="../slideLayouts/slideLayout25.xml"/>
</Relationships>
</file>

<file path=ppt/slides/_rels/slide19.xml.rels><?xml version="1.0" encoding="UTF-8"?>
<Relationships xmlns="http://schemas.openxmlformats.org/package/2006/relationships"><Relationship Id="rId1" Type="http://schemas.openxmlformats.org/officeDocument/2006/relationships/hyperlink" Target="https://ncn.gov.pl/userfiles/file/konkursy_ogloszone_2016-03-15/opus11-zal7.pdf" TargetMode="Externa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hyperlink" Target="https://www.jpl.nasa.gov/news/news.php?feature=1578" TargetMode="External"/><Relationship Id="rId3" Type="http://schemas.openxmlformats.org/officeDocument/2006/relationships/slideLayout" Target="../slideLayouts/slideLayout37.xml"/>
</Relationships>
</file>

<file path=ppt/slides/_rels/slide20.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hyperlink" Target="https://repod.pon.edu.pl/pl/legal" TargetMode="External"/><Relationship Id="rId3" Type="http://schemas.openxmlformats.org/officeDocument/2006/relationships/image" Target="../media/image28.png"/><Relationship Id="rId4" Type="http://schemas.openxmlformats.org/officeDocument/2006/relationships/hyperlink" Target="https://koed.org.pl/pl/blog/2013/06/20/wolne-licencje-w-nauce-instrukcja/" TargetMode="External"/><Relationship Id="rId5" Type="http://schemas.openxmlformats.org/officeDocument/2006/relationships/image" Target="../media/image29.png"/><Relationship Id="rId6" Type="http://schemas.openxmlformats.org/officeDocument/2006/relationships/hyperlink" Target="http://koed.org.pl/wp-content/uploads/2014/09/siewicz-prawo-autorskie-i-wolne-licencje.pdf" TargetMode="External"/><Relationship Id="rId7" Type="http://schemas.openxmlformats.org/officeDocument/2006/relationships/slideLayout" Target="../slideLayouts/slideLayout25.xml"/>
</Relationships>
</file>

<file path=ppt/slides/_rels/slide21.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hyperlink" Target="https://medium.com/@giorgialupi/data-humanism-the-revolution-will-be-visualized-31486a30dbfb" TargetMode="External"/><Relationship Id="rId3" Type="http://schemas.openxmlformats.org/officeDocument/2006/relationships/slideLayout" Target="../slideLayouts/slideLayout25.xml"/>
</Relationships>
</file>

<file path=ppt/slides/_rels/slide22.xml.rels><?xml version="1.0" encoding="UTF-8"?>
<Relationships xmlns="http://schemas.openxmlformats.org/package/2006/relationships"><Relationship Id="rId1" Type="http://schemas.openxmlformats.org/officeDocument/2006/relationships/hyperlink" Target="https://www.fosteropenscience.eu/taxonomy/term/114" TargetMode="External"/><Relationship Id="rId2" Type="http://schemas.openxmlformats.org/officeDocument/2006/relationships/image" Target="../media/image31.png"/><Relationship Id="rId3" Type="http://schemas.openxmlformats.org/officeDocument/2006/relationships/slideLayout" Target="../slideLayouts/slideLayout76.xml"/>
</Relationships>
</file>

<file path=ppt/slides/_rels/slide23.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76.xml"/>
</Relationships>
</file>

<file path=ppt/slides/_rels/slide24.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jpeg"/><Relationship Id="rId3" Type="http://schemas.openxmlformats.org/officeDocument/2006/relationships/image" Target="../media/image35.png"/><Relationship Id="rId4" Type="http://schemas.openxmlformats.org/officeDocument/2006/relationships/slideLayout" Target="../slideLayouts/slideLayout25.xml"/>
</Relationships>
</file>

<file path=ppt/slides/_rels/slide25.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slideLayout" Target="../slideLayouts/slideLayout25.xml"/>
</Relationships>
</file>

<file path=ppt/slides/_rels/slide26.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hyperlink" Target="https://www.datanami.com/2019/05/03/enterprise-reclaims-role-as-worlds-data-steward/" TargetMode="External"/><Relationship Id="rId3" Type="http://schemas.openxmlformats.org/officeDocument/2006/relationships/slideLayout" Target="../slideLayouts/slideLayout25.xml"/>
</Relationships>
</file>

<file path=ppt/slides/_rels/slide27.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 Id="rId3" Type="http://schemas.openxmlformats.org/officeDocument/2006/relationships/hyperlink" Target="mailto:bozena@umk.pl" TargetMode="External"/><Relationship Id="rId4" Type="http://schemas.openxmlformats.org/officeDocument/2006/relationships/slideLayout" Target="../slideLayouts/slideLayout25.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hyperlink" Target="https://commons.wikimedia.org/wiki/File:Laboratorium_fizyczne,_do&#347;wiadczenie_z_pr&#261;dem,_Centrum_Nauki_Kopernik,_fot._R.Kowalewski.jpg" TargetMode="External"/><Relationship Id="rId3" Type="http://schemas.openxmlformats.org/officeDocument/2006/relationships/slideLayout" Target="../slideLayouts/slideLayout3.xml"/>
</Relationships>
</file>

<file path=ppt/slides/_rels/slide3.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hyperlink" Target="https://www.nps.gov/gate/learn/nature/jamaica-bay-institute-research.htm" TargetMode="External"/><Relationship Id="rId3" Type="http://schemas.openxmlformats.org/officeDocument/2006/relationships/slideLayout" Target="../slideLayouts/slideLayout37.xml"/>
</Relationships>
</file>

<file path=ppt/slides/_rels/slide4.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hyperlink" Target="https://libguides.humboldt.edu/geog" TargetMode="External"/><Relationship Id="rId3" Type="http://schemas.openxmlformats.org/officeDocument/2006/relationships/slideLayout" Target="../slideLayouts/slideLayout49.xml"/>
</Relationships>
</file>

<file path=ppt/slides/_rels/slide5.xml.rels><?xml version="1.0" encoding="UTF-8"?>
<Relationships xmlns="http://schemas.openxmlformats.org/package/2006/relationships"><Relationship Id="rId1" Type="http://schemas.openxmlformats.org/officeDocument/2006/relationships/hyperlink" Target="https://publications.europa.eu/en/publication-detail/-/publication/d375368c-1a0a-11e9-8d04-01aa75ed71a1/language-en" TargetMode="Externa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hyperlink" Target="https://www.jbsa.mil/News/Photos/igphoto/2001668330/" TargetMode="External"/><Relationship Id="rId5" Type="http://schemas.openxmlformats.org/officeDocument/2006/relationships/slideLayout" Target="../slideLayouts/slideLayout49.xml"/>
</Relationships>
</file>

<file path=ppt/slides/_rels/slide6.xml.rels><?xml version="1.0" encoding="UTF-8"?>
<Relationships xmlns="http://schemas.openxmlformats.org/package/2006/relationships"><Relationship Id="rId1" Type="http://schemas.openxmlformats.org/officeDocument/2006/relationships/hyperlink" Target="https://www.ncn.gov.pl/sites/default/files/pliki/regulaminy/wytyczne_zarzadzanie_danymi.pdf" TargetMode="External"/><Relationship Id="rId2" Type="http://schemas.openxmlformats.org/officeDocument/2006/relationships/hyperlink" Target="https://journals.plos.org/plosone/s/data-availability" TargetMode="External"/><Relationship Id="rId3" Type="http://schemas.openxmlformats.org/officeDocument/2006/relationships/hyperlink" Target="https://www.gov.pl/documents/1068557/1069061/20180413_Kierunki_rozwoju_OD_wersja_ostateczna.pdf" TargetMode="External"/><Relationship Id="rId4" Type="http://schemas.openxmlformats.org/officeDocument/2006/relationships/image" Target="../media/image6.png"/><Relationship Id="rId5" Type="http://schemas.openxmlformats.org/officeDocument/2006/relationships/hyperlink" Target="https://www2.lbl.gov/Publications/75th/files/04-lab-history-pt-8.html" TargetMode="External"/><Relationship Id="rId6" Type="http://schemas.openxmlformats.org/officeDocument/2006/relationships/slideLayout" Target="../slideLayouts/slideLayout37.xml"/>
</Relationships>
</file>

<file path=ppt/slides/_rels/slide7.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hyperlink" Target="https://cordis.europa.eu/project/rcn/199876/brief/en" TargetMode="External"/><Relationship Id="rId4"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hyperlink" Target="https://uwolnijnauke.pl/archiwa/744" TargetMode="External"/><Relationship Id="rId2" Type="http://schemas.openxmlformats.org/officeDocument/2006/relationships/hyperlink" Target="https://ec.europa.eu/research/participants/docs/h2020-funding-guide/cross-cutting-issues/open-access-dissemination_en.htm" TargetMode="Externa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 name="CustomShape 1"/>
          <p:cNvSpPr/>
          <p:nvPr/>
        </p:nvSpPr>
        <p:spPr>
          <a:xfrm>
            <a:off x="729360" y="1321920"/>
            <a:ext cx="7687440" cy="166392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pl-PL" sz="4200" spc="-1" strike="noStrike">
                <a:solidFill>
                  <a:srgbClr val="1a1a1a"/>
                </a:solidFill>
                <a:latin typeface="Raleway"/>
                <a:ea typeface="Raleway"/>
              </a:rPr>
              <a:t>Zarządzanie danymi badawczymi – </a:t>
            </a:r>
            <a:r>
              <a:rPr b="1" lang="pl-PL" sz="2400" spc="-1" strike="noStrike">
                <a:solidFill>
                  <a:srgbClr val="1a1a1a"/>
                </a:solidFill>
                <a:latin typeface="Raleway"/>
                <a:ea typeface="Raleway"/>
              </a:rPr>
              <a:t>ogólne informacje i PZD</a:t>
            </a:r>
            <a:endParaRPr b="0" lang="pl-PL" sz="2400" spc="-1" strike="noStrike">
              <a:latin typeface="Arial"/>
            </a:endParaRPr>
          </a:p>
        </p:txBody>
      </p:sp>
      <p:sp>
        <p:nvSpPr>
          <p:cNvPr id="291" name="CustomShape 2"/>
          <p:cNvSpPr/>
          <p:nvPr/>
        </p:nvSpPr>
        <p:spPr>
          <a:xfrm>
            <a:off x="5400000" y="3829680"/>
            <a:ext cx="3455640" cy="849960"/>
          </a:xfrm>
          <a:prstGeom prst="rect">
            <a:avLst/>
          </a:prstGeom>
          <a:noFill/>
          <a:ln>
            <a:noFill/>
          </a:ln>
        </p:spPr>
        <p:style>
          <a:lnRef idx="0"/>
          <a:fillRef idx="0"/>
          <a:effectRef idx="0"/>
          <a:fontRef idx="minor"/>
        </p:style>
        <p:txBody>
          <a:bodyPr lIns="90000" rIns="90000" tIns="91440" bIns="91440">
            <a:noAutofit/>
          </a:bodyPr>
          <a:p>
            <a:pPr algn="r">
              <a:lnSpc>
                <a:spcPct val="100000"/>
              </a:lnSpc>
            </a:pPr>
            <a:r>
              <a:rPr b="0" lang="pl-PL" sz="1600" spc="-1" strike="noStrike">
                <a:solidFill>
                  <a:srgbClr val="595959"/>
                </a:solidFill>
                <a:latin typeface="Lato"/>
                <a:ea typeface="Lato"/>
              </a:rPr>
              <a:t>Toruń, 2019</a:t>
            </a:r>
            <a:endParaRPr b="0" lang="pl-PL" sz="1600" spc="-1" strike="noStrike">
              <a:latin typeface="Arial"/>
            </a:endParaRPr>
          </a:p>
          <a:p>
            <a:pPr algn="r">
              <a:lnSpc>
                <a:spcPct val="100000"/>
              </a:lnSpc>
            </a:pPr>
            <a:r>
              <a:rPr b="0" lang="pl-PL" sz="1600" spc="-1" strike="noStrike">
                <a:solidFill>
                  <a:srgbClr val="595959"/>
                </a:solidFill>
                <a:latin typeface="Lato"/>
                <a:ea typeface="Lato"/>
              </a:rPr>
              <a:t>Bożena Bednarek-Michalska</a:t>
            </a:r>
            <a:endParaRPr b="0" lang="pl-PL" sz="1600" spc="-1" strike="noStrike">
              <a:latin typeface="Arial"/>
            </a:endParaRPr>
          </a:p>
          <a:p>
            <a:pPr algn="r">
              <a:lnSpc>
                <a:spcPct val="100000"/>
              </a:lnSpc>
            </a:pPr>
            <a:r>
              <a:rPr b="0" lang="pl-PL" sz="1600" spc="-1" strike="noStrike">
                <a:solidFill>
                  <a:srgbClr val="595959"/>
                </a:solidFill>
                <a:latin typeface="Lato"/>
                <a:ea typeface="Lato"/>
              </a:rPr>
              <a:t>CC-BY-SA</a:t>
            </a:r>
            <a:endParaRPr b="0" lang="pl-PL" sz="16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6" name="Google Shape;177;p26" descr=""/>
          <p:cNvPicPr/>
          <p:nvPr/>
        </p:nvPicPr>
        <p:blipFill>
          <a:blip r:embed="rId1"/>
          <a:stretch/>
        </p:blipFill>
        <p:spPr>
          <a:xfrm>
            <a:off x="144000" y="215640"/>
            <a:ext cx="4318920" cy="4500720"/>
          </a:xfrm>
          <a:prstGeom prst="rect">
            <a:avLst/>
          </a:prstGeom>
          <a:ln>
            <a:noFill/>
          </a:ln>
          <a:effectLst>
            <a:outerShdw dist="101823" dir="2700000">
              <a:srgbClr val="81d41a"/>
            </a:outerShdw>
          </a:effectLst>
        </p:spPr>
      </p:pic>
      <p:sp>
        <p:nvSpPr>
          <p:cNvPr id="327" name="CustomShape 1"/>
          <p:cNvSpPr/>
          <p:nvPr/>
        </p:nvSpPr>
        <p:spPr>
          <a:xfrm>
            <a:off x="4104000" y="4031640"/>
            <a:ext cx="2016000" cy="648000"/>
          </a:xfrm>
          <a:prstGeom prst="leftArrowCallout">
            <a:avLst>
              <a:gd name="adj1" fmla="val 16249"/>
              <a:gd name="adj2" fmla="val 13425"/>
              <a:gd name="adj3" fmla="val 25000"/>
              <a:gd name="adj4" fmla="val 84901"/>
            </a:avLst>
          </a:prstGeom>
          <a:noFill/>
          <a:ln w="19080">
            <a:solidFill>
              <a:srgbClr val="000000"/>
            </a:solidFill>
            <a:round/>
          </a:ln>
        </p:spPr>
        <p:style>
          <a:lnRef idx="0"/>
          <a:fillRef idx="0"/>
          <a:effectRef idx="0"/>
          <a:fontRef idx="minor"/>
        </p:style>
        <p:txBody>
          <a:bodyPr lIns="90000" rIns="90000" tIns="91440" bIns="91440" anchor="ctr">
            <a:noAutofit/>
          </a:bodyPr>
          <a:p>
            <a:pPr>
              <a:lnSpc>
                <a:spcPct val="100000"/>
              </a:lnSpc>
            </a:pPr>
            <a:r>
              <a:rPr b="0" lang="pl-PL" sz="900" spc="-1" strike="noStrike">
                <a:solidFill>
                  <a:srgbClr val="000000"/>
                </a:solidFill>
                <a:latin typeface="Arial"/>
                <a:ea typeface="Arial"/>
              </a:rPr>
              <a:t>plan zarządzania danymi badawczymi (DMP) </a:t>
            </a:r>
            <a:endParaRPr b="0" lang="pl-PL" sz="900" spc="-1" strike="noStrike">
              <a:latin typeface="Arial"/>
            </a:endParaRPr>
          </a:p>
          <a:p>
            <a:pPr>
              <a:lnSpc>
                <a:spcPct val="100000"/>
              </a:lnSpc>
            </a:pPr>
            <a:r>
              <a:rPr b="0" lang="pl-PL" sz="900" spc="-1" strike="noStrike">
                <a:solidFill>
                  <a:srgbClr val="000000"/>
                </a:solidFill>
                <a:latin typeface="Arial"/>
                <a:ea typeface="Arial"/>
              </a:rPr>
              <a:t>- jako załącznik do wniosku </a:t>
            </a:r>
            <a:endParaRPr b="0" lang="pl-PL" sz="900" spc="-1" strike="noStrike">
              <a:latin typeface="Arial"/>
            </a:endParaRPr>
          </a:p>
          <a:p>
            <a:pPr>
              <a:lnSpc>
                <a:spcPct val="100000"/>
              </a:lnSpc>
            </a:pPr>
            <a:r>
              <a:rPr b="0" lang="pl-PL" sz="900" spc="-1" strike="noStrike">
                <a:solidFill>
                  <a:srgbClr val="000000"/>
                </a:solidFill>
                <a:latin typeface="Arial"/>
                <a:ea typeface="Arial"/>
              </a:rPr>
              <a:t>o finansowanie projektu</a:t>
            </a:r>
            <a:endParaRPr b="0" lang="pl-PL" sz="900" spc="-1" strike="noStrike">
              <a:latin typeface="Arial"/>
            </a:endParaRPr>
          </a:p>
        </p:txBody>
      </p:sp>
      <p:pic>
        <p:nvPicPr>
          <p:cNvPr id="328" name="" descr=""/>
          <p:cNvPicPr/>
          <p:nvPr/>
        </p:nvPicPr>
        <p:blipFill>
          <a:blip r:embed="rId2"/>
          <a:stretch/>
        </p:blipFill>
        <p:spPr>
          <a:xfrm>
            <a:off x="5015880" y="359640"/>
            <a:ext cx="3840120" cy="2880000"/>
          </a:xfrm>
          <a:prstGeom prst="rect">
            <a:avLst/>
          </a:prstGeom>
          <a:ln>
            <a:noFill/>
          </a:ln>
          <a:effectLst>
            <a:outerShdw dist="101823" dir="2700000">
              <a:srgbClr val="81d41a"/>
            </a:outerShdw>
          </a:effectLst>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9" name="CustomShape 1"/>
          <p:cNvSpPr/>
          <p:nvPr/>
        </p:nvSpPr>
        <p:spPr>
          <a:xfrm>
            <a:off x="730080" y="1318320"/>
            <a:ext cx="3300120" cy="168660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pl-PL" sz="2600" spc="-1" strike="noStrike">
                <a:solidFill>
                  <a:srgbClr val="1a1a1a"/>
                </a:solidFill>
                <a:latin typeface="Raleway"/>
                <a:ea typeface="Raleway"/>
              </a:rPr>
              <a:t>DMP (Data Management Plan)</a:t>
            </a:r>
            <a:endParaRPr b="0" lang="pl-PL" sz="2600" spc="-1" strike="noStrike">
              <a:latin typeface="Arial"/>
            </a:endParaRPr>
          </a:p>
          <a:p>
            <a:pPr>
              <a:lnSpc>
                <a:spcPct val="100000"/>
              </a:lnSpc>
            </a:pPr>
            <a:r>
              <a:rPr b="1" lang="pl-PL" sz="2600" spc="-1" strike="noStrike">
                <a:solidFill>
                  <a:srgbClr val="1a1a1a"/>
                </a:solidFill>
                <a:latin typeface="Raleway"/>
                <a:ea typeface="Raleway"/>
              </a:rPr>
              <a:t>Plan Zarządzania Danymi Badawczymi</a:t>
            </a:r>
            <a:endParaRPr b="0" lang="pl-PL" sz="2600" spc="-1" strike="noStrike">
              <a:latin typeface="Arial"/>
            </a:endParaRPr>
          </a:p>
        </p:txBody>
      </p:sp>
      <p:sp>
        <p:nvSpPr>
          <p:cNvPr id="330" name="CustomShape 2"/>
          <p:cNvSpPr/>
          <p:nvPr/>
        </p:nvSpPr>
        <p:spPr>
          <a:xfrm>
            <a:off x="5050440" y="719640"/>
            <a:ext cx="3589560" cy="3600000"/>
          </a:xfrm>
          <a:prstGeom prst="rect">
            <a:avLst/>
          </a:prstGeom>
          <a:noFill/>
          <a:ln>
            <a:noFill/>
          </a:ln>
        </p:spPr>
        <p:style>
          <a:lnRef idx="0"/>
          <a:fillRef idx="0"/>
          <a:effectRef idx="0"/>
          <a:fontRef idx="minor"/>
        </p:style>
        <p:txBody>
          <a:bodyPr lIns="90000" rIns="90000" tIns="91440" bIns="91440">
            <a:noAutofit/>
          </a:bodyPr>
          <a:p>
            <a:pPr>
              <a:lnSpc>
                <a:spcPct val="115000"/>
              </a:lnSpc>
              <a:spcAft>
                <a:spcPts val="1599"/>
              </a:spcAft>
            </a:pPr>
            <a:r>
              <a:rPr b="0" lang="pl-PL" sz="1400" spc="-1" strike="noStrike">
                <a:solidFill>
                  <a:srgbClr val="595959"/>
                </a:solidFill>
                <a:latin typeface="Lato"/>
                <a:ea typeface="Lato"/>
              </a:rPr>
              <a:t>Formalny dokument zawierający zarys tego, co będziemy robić z danymi w trakcie trwania projektu badawczego i po jego zakończeniu.</a:t>
            </a:r>
            <a:endParaRPr b="0" lang="pl-PL" sz="1400" spc="-1" strike="noStrike">
              <a:latin typeface="Arial"/>
            </a:endParaRPr>
          </a:p>
          <a:p>
            <a:pPr>
              <a:lnSpc>
                <a:spcPct val="115000"/>
              </a:lnSpc>
              <a:spcAft>
                <a:spcPts val="1599"/>
              </a:spcAft>
            </a:pPr>
            <a:r>
              <a:rPr b="0" lang="pl-PL" sz="1400" spc="-1" strike="noStrike">
                <a:solidFill>
                  <a:srgbClr val="595959"/>
                </a:solidFill>
                <a:latin typeface="Lato"/>
                <a:ea typeface="Lato"/>
              </a:rPr>
              <a:t>Są opracowane wytyczne, pierwsze pojawiły się w Horyzoncie 2020.</a:t>
            </a:r>
            <a:endParaRPr b="0" lang="pl-PL" sz="1400" spc="-1" strike="noStrike">
              <a:latin typeface="Arial"/>
            </a:endParaRPr>
          </a:p>
          <a:p>
            <a:pPr>
              <a:lnSpc>
                <a:spcPct val="115000"/>
              </a:lnSpc>
              <a:spcAft>
                <a:spcPts val="1599"/>
              </a:spcAft>
            </a:pPr>
            <a:r>
              <a:rPr b="0" lang="pl-PL" sz="1400" spc="-1" strike="noStrike">
                <a:solidFill>
                  <a:srgbClr val="595959"/>
                </a:solidFill>
                <a:latin typeface="Lato"/>
                <a:ea typeface="Lato"/>
              </a:rPr>
              <a:t>Są także narzędzia do opracowania szczegółowego planu podpowiadające szczegółowe rozwiązania, jeśli jest taka potrzeba opracowane przez fachowe gremia i organizacje.</a:t>
            </a:r>
            <a:endParaRPr b="0" lang="pl-PL" sz="14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1" name="Google Shape;297;p44" descr=""/>
          <p:cNvPicPr/>
          <p:nvPr/>
        </p:nvPicPr>
        <p:blipFill>
          <a:blip r:embed="rId1"/>
          <a:stretch/>
        </p:blipFill>
        <p:spPr>
          <a:xfrm>
            <a:off x="1224000" y="0"/>
            <a:ext cx="6910560" cy="4606920"/>
          </a:xfrm>
          <a:prstGeom prst="rect">
            <a:avLst/>
          </a:prstGeom>
          <a:ln>
            <a:noFill/>
          </a:ln>
          <a:effectLst>
            <a:outerShdw dist="101823" dir="2700000">
              <a:srgbClr val="81d41a"/>
            </a:outerShdw>
          </a:effectLst>
        </p:spPr>
      </p:pic>
      <p:sp>
        <p:nvSpPr>
          <p:cNvPr id="332" name="CustomShape 1"/>
          <p:cNvSpPr/>
          <p:nvPr/>
        </p:nvSpPr>
        <p:spPr>
          <a:xfrm>
            <a:off x="1742760" y="4680000"/>
            <a:ext cx="4881240" cy="425520"/>
          </a:xfrm>
          <a:prstGeom prst="rect">
            <a:avLst/>
          </a:prstGeom>
          <a:noFill/>
          <a:ln>
            <a:noFill/>
          </a:ln>
        </p:spPr>
        <p:style>
          <a:lnRef idx="0"/>
          <a:fillRef idx="0"/>
          <a:effectRef idx="0"/>
          <a:fontRef idx="minor"/>
        </p:style>
        <p:txBody>
          <a:bodyPr lIns="90000" rIns="90000" tIns="91440" bIns="91440">
            <a:noAutofit/>
          </a:bodyPr>
          <a:p>
            <a:pPr algn="ctr">
              <a:lnSpc>
                <a:spcPct val="100000"/>
              </a:lnSpc>
            </a:pPr>
            <a:r>
              <a:rPr b="0" lang="pl-PL" sz="1100" spc="-1" strike="noStrike">
                <a:solidFill>
                  <a:srgbClr val="1a1a1a"/>
                </a:solidFill>
                <a:latin typeface="Roboto"/>
                <a:ea typeface="Roboto"/>
              </a:rPr>
              <a:t>Sungya Pundir, Wikimedia Commons, CC BY-SA 4.0</a:t>
            </a:r>
            <a:endParaRPr b="0" lang="pl-PL" sz="11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3" name="Google Shape;394;p59" descr=""/>
          <p:cNvPicPr/>
          <p:nvPr/>
        </p:nvPicPr>
        <p:blipFill>
          <a:blip r:embed="rId1"/>
          <a:srcRect l="0" t="13726" r="0" b="0"/>
          <a:stretch/>
        </p:blipFill>
        <p:spPr>
          <a:xfrm>
            <a:off x="4392000" y="216000"/>
            <a:ext cx="4211280" cy="2270520"/>
          </a:xfrm>
          <a:prstGeom prst="rect">
            <a:avLst/>
          </a:prstGeom>
          <a:ln>
            <a:noFill/>
          </a:ln>
          <a:effectLst>
            <a:outerShdw dist="101823" dir="2700000">
              <a:srgbClr val="81d41a"/>
            </a:outerShdw>
          </a:effectLst>
        </p:spPr>
      </p:pic>
      <p:sp>
        <p:nvSpPr>
          <p:cNvPr id="334" name="TextShape 1"/>
          <p:cNvSpPr txBox="1"/>
          <p:nvPr/>
        </p:nvSpPr>
        <p:spPr>
          <a:xfrm>
            <a:off x="4968000" y="2880000"/>
            <a:ext cx="2572920" cy="504000"/>
          </a:xfrm>
          <a:prstGeom prst="rect">
            <a:avLst/>
          </a:prstGeom>
          <a:noFill/>
          <a:ln>
            <a:noFill/>
          </a:ln>
        </p:spPr>
        <p:txBody>
          <a:bodyPr lIns="90000" rIns="90000" tIns="45000" bIns="45000">
            <a:spAutoFit/>
          </a:bodyPr>
          <a:p>
            <a:r>
              <a:rPr b="0" lang="pl-PL" sz="600" spc="-1" strike="noStrike">
                <a:latin typeface="Arial"/>
              </a:rPr>
              <a:t>DMPTool is a service of the University of California Curation Center (new window)of the California Digital Library(new window)</a:t>
            </a:r>
            <a:endParaRPr b="0" lang="pl-PL" sz="600" spc="-1" strike="noStrike">
              <a:latin typeface="Arial"/>
            </a:endParaRPr>
          </a:p>
          <a:p>
            <a:pPr algn="ctr"/>
            <a:r>
              <a:rPr b="0" lang="pl-PL" sz="600" spc="-1" strike="noStrike">
                <a:latin typeface="Arial"/>
              </a:rPr>
              <a:t>Copyright 2010-2019 The Regents of the University of California. Źródło: </a:t>
            </a:r>
            <a:r>
              <a:rPr b="0" lang="pl-PL" sz="600" spc="-1" strike="noStrike">
                <a:latin typeface="Arial"/>
                <a:hlinkClick r:id="rId2"/>
              </a:rPr>
              <a:t>https://dmptool.org/</a:t>
            </a:r>
            <a:r>
              <a:rPr b="0" lang="pl-PL" sz="600" spc="-1" strike="noStrike">
                <a:latin typeface="Arial"/>
              </a:rPr>
              <a:t>. </a:t>
            </a:r>
            <a:endParaRPr b="0" lang="pl-PL" sz="600" spc="-1" strike="noStrike">
              <a:latin typeface="Arial"/>
            </a:endParaRPr>
          </a:p>
        </p:txBody>
      </p:sp>
      <p:sp>
        <p:nvSpPr>
          <p:cNvPr id="335" name="TextShape 2"/>
          <p:cNvSpPr txBox="1"/>
          <p:nvPr/>
        </p:nvSpPr>
        <p:spPr>
          <a:xfrm>
            <a:off x="504000" y="443880"/>
            <a:ext cx="3312000" cy="1650600"/>
          </a:xfrm>
          <a:prstGeom prst="rect">
            <a:avLst/>
          </a:prstGeom>
          <a:noFill/>
          <a:ln>
            <a:noFill/>
          </a:ln>
        </p:spPr>
        <p:txBody>
          <a:bodyPr lIns="90000" rIns="90000" tIns="45000" bIns="45000">
            <a:spAutoFit/>
          </a:bodyPr>
          <a:p>
            <a:r>
              <a:rPr b="0" lang="pl-PL" sz="1000" spc="-1" strike="noStrike">
                <a:latin typeface="Arial"/>
              </a:rPr>
              <a:t>The DMPTool is a free, open-source, online application that helps researchers create data management plans. These plans, or DMPs, are now required by many funding agencies as part of the grant proposal submission process. The DMPTool provides a click-through wizard for creating a DMP that complies with funder requirements.</a:t>
            </a:r>
            <a:endParaRPr b="0" lang="pl-PL" sz="1000" spc="-1" strike="noStrike">
              <a:latin typeface="Arial"/>
            </a:endParaRPr>
          </a:p>
          <a:p>
            <a:endParaRPr b="0" lang="pl-PL" sz="1000" spc="-1" strike="noStrike">
              <a:latin typeface="Arial"/>
            </a:endParaRPr>
          </a:p>
          <a:p>
            <a:r>
              <a:rPr b="0" lang="pl-PL" sz="1000" spc="-1" strike="noStrike">
                <a:latin typeface="Arial"/>
              </a:rPr>
              <a:t>It also has direct links to funder websites, help text for answering questions, and resources for best practices surrounding data management</a:t>
            </a:r>
            <a:r>
              <a:rPr b="0" lang="pl-PL" sz="600" spc="-1" strike="noStrike">
                <a:latin typeface="Arial"/>
              </a:rPr>
              <a:t>.</a:t>
            </a:r>
            <a:endParaRPr b="0" lang="pl-PL" sz="600" spc="-1" strike="noStrike">
              <a:latin typeface="Arial"/>
            </a:endParaRPr>
          </a:p>
        </p:txBody>
      </p:sp>
      <p:sp>
        <p:nvSpPr>
          <p:cNvPr id="336" name="TextShape 3"/>
          <p:cNvSpPr txBox="1"/>
          <p:nvPr/>
        </p:nvSpPr>
        <p:spPr>
          <a:xfrm>
            <a:off x="648000" y="4752000"/>
            <a:ext cx="3240000" cy="215640"/>
          </a:xfrm>
          <a:prstGeom prst="rect">
            <a:avLst/>
          </a:prstGeom>
          <a:noFill/>
          <a:ln>
            <a:noFill/>
          </a:ln>
        </p:spPr>
        <p:txBody>
          <a:bodyPr lIns="90000" rIns="90000" tIns="45000" bIns="45000">
            <a:spAutoFit/>
          </a:bodyPr>
          <a:p>
            <a:pPr algn="ctr"/>
            <a:r>
              <a:rPr b="0" lang="pl-PL" sz="600" spc="-1" strike="noStrike">
                <a:latin typeface="Arial"/>
              </a:rPr>
              <a:t>Standardy na stronach Digital Curation Centre: </a:t>
            </a:r>
            <a:r>
              <a:rPr b="0" lang="pl-PL" sz="600" spc="-1" strike="noStrike">
                <a:latin typeface="Arial"/>
                <a:hlinkClick r:id="rId3"/>
              </a:rPr>
              <a:t>http://www.dcc.ac.uk/resources/standards</a:t>
            </a:r>
            <a:r>
              <a:rPr b="0" lang="pl-PL" sz="600" spc="-1" strike="noStrike">
                <a:latin typeface="Arial"/>
              </a:rPr>
              <a:t> </a:t>
            </a:r>
            <a:endParaRPr b="0" lang="pl-PL" sz="600" spc="-1" strike="noStrike">
              <a:latin typeface="Arial"/>
            </a:endParaRPr>
          </a:p>
        </p:txBody>
      </p:sp>
      <p:pic>
        <p:nvPicPr>
          <p:cNvPr id="337" name="" descr=""/>
          <p:cNvPicPr/>
          <p:nvPr/>
        </p:nvPicPr>
        <p:blipFill>
          <a:blip r:embed="rId4"/>
          <a:stretch/>
        </p:blipFill>
        <p:spPr>
          <a:xfrm>
            <a:off x="623880" y="2232000"/>
            <a:ext cx="3564360" cy="2376000"/>
          </a:xfrm>
          <a:prstGeom prst="rect">
            <a:avLst/>
          </a:prstGeom>
          <a:ln>
            <a:noFill/>
          </a:ln>
          <a:effectLst>
            <a:outerShdw dist="101823" dir="2700000">
              <a:srgbClr val="81d41a"/>
            </a:outerShdw>
          </a:effectLst>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8" name="CustomShape 1"/>
          <p:cNvSpPr/>
          <p:nvPr/>
        </p:nvSpPr>
        <p:spPr>
          <a:xfrm>
            <a:off x="664200" y="215640"/>
            <a:ext cx="8407800" cy="53460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pl-PL" sz="2600" spc="-1" strike="noStrike">
                <a:solidFill>
                  <a:srgbClr val="1a1a1a"/>
                </a:solidFill>
                <a:latin typeface="Raleway"/>
                <a:ea typeface="Raleway"/>
              </a:rPr>
              <a:t>Co wziąć pod uwagę w planie? To co zaleca NCN w swoich wytycznych </a:t>
            </a:r>
            <a:r>
              <a:rPr b="1" lang="pl-PL" sz="1800" spc="-1" strike="noStrike">
                <a:solidFill>
                  <a:srgbClr val="1a1a1a"/>
                </a:solidFill>
                <a:latin typeface="Raleway"/>
                <a:ea typeface="Raleway"/>
              </a:rPr>
              <a:t>(7 str. - ale bez paniki):</a:t>
            </a:r>
            <a:endParaRPr b="0" lang="pl-PL" sz="1800" spc="-1" strike="noStrike">
              <a:latin typeface="Arial"/>
            </a:endParaRPr>
          </a:p>
        </p:txBody>
      </p:sp>
      <p:sp>
        <p:nvSpPr>
          <p:cNvPr id="339" name="TextShape 2"/>
          <p:cNvSpPr txBox="1"/>
          <p:nvPr/>
        </p:nvSpPr>
        <p:spPr>
          <a:xfrm>
            <a:off x="718920" y="1541520"/>
            <a:ext cx="3889080" cy="2649960"/>
          </a:xfrm>
          <a:prstGeom prst="rect">
            <a:avLst/>
          </a:prstGeom>
          <a:noFill/>
          <a:ln>
            <a:noFill/>
          </a:ln>
        </p:spPr>
        <p:txBody>
          <a:bodyPr lIns="90000" rIns="90000" tIns="45000" bIns="45000">
            <a:spAutoFit/>
          </a:bodyPr>
          <a:p>
            <a:pPr marL="216000" indent="-216000">
              <a:buClr>
                <a:srgbClr val="000000"/>
              </a:buClr>
              <a:buFont typeface="StarSymbol"/>
              <a:buAutoNum type="arabicParenR"/>
            </a:pPr>
            <a:r>
              <a:rPr b="0" lang="pl-PL" sz="1800" spc="-1" strike="noStrike">
                <a:latin typeface="Arial"/>
              </a:rPr>
              <a:t>opis danych, pozyskiwanie i ponowne ich wykorzystanie</a:t>
            </a:r>
            <a:endParaRPr b="0" lang="pl-PL" sz="1800" spc="-1" strike="noStrike">
              <a:latin typeface="Arial"/>
            </a:endParaRPr>
          </a:p>
          <a:p>
            <a:pPr marL="216000" indent="-216000">
              <a:buClr>
                <a:srgbClr val="000000"/>
              </a:buClr>
              <a:buFont typeface="StarSymbol"/>
              <a:buAutoNum type="arabicParenR"/>
            </a:pPr>
            <a:r>
              <a:rPr b="0" lang="pl-PL" sz="1800" spc="-1" strike="noStrike">
                <a:latin typeface="Arial"/>
              </a:rPr>
              <a:t>dokumentacja i jakość danych</a:t>
            </a:r>
            <a:endParaRPr b="0" lang="pl-PL" sz="1800" spc="-1" strike="noStrike">
              <a:latin typeface="Arial"/>
            </a:endParaRPr>
          </a:p>
          <a:p>
            <a:pPr marL="216000" indent="-216000">
              <a:buClr>
                <a:srgbClr val="000000"/>
              </a:buClr>
              <a:buFont typeface="StarSymbol"/>
              <a:buAutoNum type="arabicParenR"/>
            </a:pPr>
            <a:r>
              <a:rPr b="0" lang="pl-PL" sz="1800" spc="-1" strike="noStrike">
                <a:latin typeface="Arial"/>
              </a:rPr>
              <a:t>przechowywanie i kopie zapasowe</a:t>
            </a:r>
            <a:endParaRPr b="0" lang="pl-PL" sz="1800" spc="-1" strike="noStrike">
              <a:latin typeface="Arial"/>
            </a:endParaRPr>
          </a:p>
          <a:p>
            <a:pPr marL="216000" indent="-216000">
              <a:buClr>
                <a:srgbClr val="000000"/>
              </a:buClr>
              <a:buFont typeface="StarSymbol"/>
              <a:buAutoNum type="arabicParenR"/>
            </a:pPr>
            <a:r>
              <a:rPr b="0" lang="pl-PL" sz="1800" spc="-1" strike="noStrike">
                <a:latin typeface="Arial"/>
              </a:rPr>
              <a:t>wymogi prawne, kodeksy postępowania</a:t>
            </a:r>
            <a:endParaRPr b="0" lang="pl-PL" sz="1800" spc="-1" strike="noStrike">
              <a:latin typeface="Arial"/>
            </a:endParaRPr>
          </a:p>
          <a:p>
            <a:pPr marL="216000" indent="-216000">
              <a:buClr>
                <a:srgbClr val="000000"/>
              </a:buClr>
              <a:buFont typeface="StarSymbol"/>
              <a:buAutoNum type="arabicParenR"/>
            </a:pPr>
            <a:r>
              <a:rPr b="0" lang="pl-PL" sz="1800" spc="-1" strike="noStrike">
                <a:latin typeface="Arial"/>
              </a:rPr>
              <a:t>udostępnianie i długotrwałe przechowywanie</a:t>
            </a:r>
            <a:endParaRPr b="0" lang="pl-PL" sz="1800" spc="-1" strike="noStrike">
              <a:latin typeface="Arial"/>
            </a:endParaRPr>
          </a:p>
          <a:p>
            <a:pPr marL="216000" indent="-216000">
              <a:buClr>
                <a:srgbClr val="000000"/>
              </a:buClr>
              <a:buFont typeface="StarSymbol"/>
              <a:buAutoNum type="arabicParenR"/>
            </a:pPr>
            <a:r>
              <a:rPr b="0" lang="pl-PL" sz="1800" spc="-1" strike="noStrike">
                <a:latin typeface="Arial"/>
              </a:rPr>
              <a:t>zarządzanie danymi</a:t>
            </a:r>
            <a:endParaRPr b="0" lang="pl-PL" sz="1800" spc="-1" strike="noStrike">
              <a:latin typeface="Arial"/>
            </a:endParaRPr>
          </a:p>
        </p:txBody>
      </p:sp>
      <p:pic>
        <p:nvPicPr>
          <p:cNvPr id="340" name="" descr=""/>
          <p:cNvPicPr/>
          <p:nvPr/>
        </p:nvPicPr>
        <p:blipFill>
          <a:blip r:embed="rId1"/>
          <a:stretch/>
        </p:blipFill>
        <p:spPr>
          <a:xfrm>
            <a:off x="4464000" y="1306440"/>
            <a:ext cx="4497840" cy="3373200"/>
          </a:xfrm>
          <a:prstGeom prst="rect">
            <a:avLst/>
          </a:prstGeom>
          <a:ln>
            <a:noFill/>
          </a:ln>
          <a:effectLst>
            <a:outerShdw dist="101823" dir="2700000">
              <a:srgbClr val="81d41a"/>
            </a:outerShdw>
          </a:effectLst>
        </p:spPr>
      </p:pic>
      <p:pic>
        <p:nvPicPr>
          <p:cNvPr id="341" name="" descr=""/>
          <p:cNvPicPr/>
          <p:nvPr/>
        </p:nvPicPr>
        <p:blipFill>
          <a:blip r:embed="rId2"/>
          <a:stretch/>
        </p:blipFill>
        <p:spPr>
          <a:xfrm>
            <a:off x="3964680" y="1580040"/>
            <a:ext cx="787320" cy="723600"/>
          </a:xfrm>
          <a:prstGeom prst="rect">
            <a:avLst/>
          </a:prstGeom>
          <a:ln>
            <a:noFill/>
          </a:ln>
          <a:effectLst>
            <a:outerShdw dist="101823" dir="2700000">
              <a:srgbClr val="81d41a"/>
            </a:outerShdw>
          </a:effectLst>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2" name="" descr=""/>
          <p:cNvPicPr/>
          <p:nvPr/>
        </p:nvPicPr>
        <p:blipFill>
          <a:blip r:embed="rId1"/>
          <a:stretch/>
        </p:blipFill>
        <p:spPr>
          <a:xfrm>
            <a:off x="4752000" y="287640"/>
            <a:ext cx="4320000" cy="2880000"/>
          </a:xfrm>
          <a:prstGeom prst="rect">
            <a:avLst/>
          </a:prstGeom>
          <a:ln>
            <a:noFill/>
          </a:ln>
          <a:effectLst>
            <a:outerShdw dist="101823" dir="2700000">
              <a:srgbClr val="81d41a"/>
            </a:outerShdw>
          </a:effectLst>
        </p:spPr>
      </p:pic>
      <p:pic>
        <p:nvPicPr>
          <p:cNvPr id="343" name="" descr=""/>
          <p:cNvPicPr/>
          <p:nvPr/>
        </p:nvPicPr>
        <p:blipFill>
          <a:blip r:embed="rId2"/>
          <a:stretch/>
        </p:blipFill>
        <p:spPr>
          <a:xfrm>
            <a:off x="360000" y="1367640"/>
            <a:ext cx="4608000" cy="3456000"/>
          </a:xfrm>
          <a:prstGeom prst="rect">
            <a:avLst/>
          </a:prstGeom>
          <a:ln>
            <a:noFill/>
          </a:ln>
          <a:effectLst>
            <a:outerShdw dist="101823" dir="2700000">
              <a:srgbClr val="81d41a"/>
            </a:outerShdw>
          </a:effectLst>
        </p:spPr>
      </p:pic>
      <p:sp>
        <p:nvSpPr>
          <p:cNvPr id="344" name="TextShape 1"/>
          <p:cNvSpPr txBox="1"/>
          <p:nvPr/>
        </p:nvSpPr>
        <p:spPr>
          <a:xfrm>
            <a:off x="504000" y="359640"/>
            <a:ext cx="3816000" cy="827640"/>
          </a:xfrm>
          <a:prstGeom prst="rect">
            <a:avLst/>
          </a:prstGeom>
          <a:noFill/>
          <a:ln>
            <a:noFill/>
          </a:ln>
        </p:spPr>
        <p:txBody>
          <a:bodyPr lIns="90000" rIns="90000" tIns="45000" bIns="45000">
            <a:spAutoFit/>
          </a:bodyPr>
          <a:p>
            <a:r>
              <a:rPr b="0" lang="pl-PL" sz="1300" spc="-1" strike="noStrike">
                <a:latin typeface="Arial"/>
              </a:rPr>
              <a:t>Opisy danych można bez trudu obejrzeć w znanych repozytoriach, są takie same na poziomie ogólnym, ale na poziomie szczegółów mogą się różnić w zależności od typów danych.</a:t>
            </a:r>
            <a:endParaRPr b="0" lang="pl-PL" sz="1300" spc="-1" strike="noStrike">
              <a:latin typeface="Arial"/>
            </a:endParaRPr>
          </a:p>
        </p:txBody>
      </p:sp>
      <p:sp>
        <p:nvSpPr>
          <p:cNvPr id="345" name="TextShape 2"/>
          <p:cNvSpPr txBox="1"/>
          <p:nvPr/>
        </p:nvSpPr>
        <p:spPr>
          <a:xfrm>
            <a:off x="5603400" y="3668400"/>
            <a:ext cx="2748600" cy="1083240"/>
          </a:xfrm>
          <a:prstGeom prst="rect">
            <a:avLst/>
          </a:prstGeom>
          <a:noFill/>
          <a:ln>
            <a:noFill/>
          </a:ln>
        </p:spPr>
        <p:txBody>
          <a:bodyPr lIns="90000" rIns="90000" tIns="45000" bIns="45000">
            <a:spAutoFit/>
          </a:bodyPr>
          <a:p>
            <a:r>
              <a:rPr b="0" lang="pl-PL" sz="1000" spc="-1" strike="noStrike">
                <a:latin typeface="Arial"/>
              </a:rPr>
              <a:t>TYPY: Archived data, Audiovisual data</a:t>
            </a:r>
            <a:endParaRPr b="0" lang="pl-PL" sz="1000" spc="-1" strike="noStrike">
              <a:latin typeface="Arial"/>
            </a:endParaRPr>
          </a:p>
          <a:p>
            <a:r>
              <a:rPr b="0" lang="pl-PL" sz="1000" spc="-1" strike="noStrike">
                <a:latin typeface="Arial"/>
              </a:rPr>
              <a:t>Configuration data, Databases, Images, Networkbased data, Plain text, Raw data</a:t>
            </a:r>
            <a:endParaRPr b="0" lang="pl-PL" sz="1000" spc="-1" strike="noStrike">
              <a:latin typeface="Arial"/>
            </a:endParaRPr>
          </a:p>
          <a:p>
            <a:r>
              <a:rPr b="0" lang="pl-PL" sz="1000" spc="-1" strike="noStrike">
                <a:latin typeface="Arial"/>
              </a:rPr>
              <a:t>Scientific and statistical data formats, Software applications, Source code, Standard office documents, Structured graphics, Structured text</a:t>
            </a:r>
            <a:endParaRPr b="0" lang="pl-PL" sz="10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6" name="" descr=""/>
          <p:cNvPicPr/>
          <p:nvPr/>
        </p:nvPicPr>
        <p:blipFill>
          <a:blip r:embed="rId1"/>
          <a:stretch/>
        </p:blipFill>
        <p:spPr>
          <a:xfrm>
            <a:off x="2958120" y="604080"/>
            <a:ext cx="5897880" cy="3931920"/>
          </a:xfrm>
          <a:prstGeom prst="rect">
            <a:avLst/>
          </a:prstGeom>
          <a:ln>
            <a:noFill/>
          </a:ln>
          <a:effectLst>
            <a:outerShdw dist="101823" dir="2700000">
              <a:srgbClr val="81d41a"/>
            </a:outerShdw>
          </a:effectLst>
        </p:spPr>
      </p:pic>
      <p:sp>
        <p:nvSpPr>
          <p:cNvPr id="347" name="TextShape 1"/>
          <p:cNvSpPr txBox="1"/>
          <p:nvPr/>
        </p:nvSpPr>
        <p:spPr>
          <a:xfrm>
            <a:off x="432000" y="653400"/>
            <a:ext cx="2880000" cy="858240"/>
          </a:xfrm>
          <a:prstGeom prst="rect">
            <a:avLst/>
          </a:prstGeom>
          <a:noFill/>
          <a:ln>
            <a:noFill/>
          </a:ln>
        </p:spPr>
        <p:txBody>
          <a:bodyPr lIns="90000" rIns="90000" tIns="45000" bIns="45000">
            <a:spAutoFit/>
          </a:bodyPr>
          <a:p>
            <a:r>
              <a:rPr b="0" lang="pl-PL" sz="1800" spc="-1" strike="noStrike">
                <a:latin typeface="Arial"/>
              </a:rPr>
              <a:t>Opis szczegółowy dla jednego zbioru danych</a:t>
            </a:r>
            <a:endParaRPr b="0" lang="pl-PL" sz="1800" spc="-1" strike="noStrike">
              <a:latin typeface="Arial"/>
            </a:endParaRPr>
          </a:p>
          <a:p>
            <a:r>
              <a:rPr b="0" lang="pl-PL" sz="1800" spc="-1" strike="noStrike">
                <a:latin typeface="Arial"/>
              </a:rPr>
              <a:t>w repozytorium repOD</a:t>
            </a:r>
            <a:endParaRPr b="0" lang="pl-PL" sz="18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8" name="TextShape 1"/>
          <p:cNvSpPr txBox="1"/>
          <p:nvPr/>
        </p:nvSpPr>
        <p:spPr>
          <a:xfrm>
            <a:off x="576000" y="215640"/>
            <a:ext cx="4032000" cy="602280"/>
          </a:xfrm>
          <a:prstGeom prst="rect">
            <a:avLst/>
          </a:prstGeom>
          <a:noFill/>
          <a:ln>
            <a:noFill/>
          </a:ln>
        </p:spPr>
        <p:txBody>
          <a:bodyPr lIns="90000" rIns="90000" tIns="45000" bIns="45000">
            <a:spAutoFit/>
          </a:bodyPr>
          <a:p>
            <a:r>
              <a:rPr b="0" lang="pl-PL" sz="1800" spc="-1" strike="noStrike">
                <a:latin typeface="Arial"/>
              </a:rPr>
              <a:t>2. dokumentacja i jakość danych</a:t>
            </a:r>
            <a:endParaRPr b="0" lang="pl-PL" sz="1800" spc="-1" strike="noStrike">
              <a:latin typeface="Arial"/>
            </a:endParaRPr>
          </a:p>
        </p:txBody>
      </p:sp>
      <p:graphicFrame>
        <p:nvGraphicFramePr>
          <p:cNvPr id="349" name="Table 2"/>
          <p:cNvGraphicFramePr/>
          <p:nvPr/>
        </p:nvGraphicFramePr>
        <p:xfrm>
          <a:off x="548280" y="1698120"/>
          <a:ext cx="2766240" cy="2892960"/>
        </p:xfrm>
        <a:graphic>
          <a:graphicData uri="http://schemas.openxmlformats.org/drawingml/2006/table">
            <a:tbl>
              <a:tblPr/>
              <a:tblGrid>
                <a:gridCol w="2766600"/>
              </a:tblGrid>
              <a:tr h="2893320">
                <a:tc>
                  <a:txBody>
                    <a:bodyPr lIns="90000" rIns="90000" tIns="46800" bIns="46800">
                      <a:noAutofit/>
                    </a:bodyPr>
                    <a:p>
                      <a:r>
                        <a:rPr b="0" lang="pl-PL" sz="1100" spc="-1" strike="noStrike">
                          <a:latin typeface="Arial"/>
                        </a:rPr>
                        <a:t>Metadane</a:t>
                      </a:r>
                      <a:r>
                        <a:rPr b="0" lang="pl-PL" sz="1100" spc="-1" strike="noStrike">
                          <a:latin typeface="Arial"/>
                        </a:rPr>
                        <a:t> (opis bibliograficzny) mające ułatwić użytkownikom odnalezienie i identyfikację poszukiwanych informacji: Tytuł, źródła pochodzenia danych, numeru identyfikacyjnego autora (np. ORCID), metodologii formatów służących do pozyskania danych, definicji zmiennych i jednostek pomiarowych.</a:t>
                      </a:r>
                      <a:endParaRPr b="0" lang="pl-PL" sz="1100" spc="-1" strike="noStrike">
                        <a:latin typeface="Arial"/>
                      </a:endParaRPr>
                    </a:p>
                    <a:p>
                      <a:endParaRPr b="0" lang="pl-PL" sz="1100" spc="-1" strike="noStrike">
                        <a:latin typeface="Arial"/>
                      </a:endParaRPr>
                    </a:p>
                    <a:p>
                      <a:r>
                        <a:rPr b="0" lang="pl-PL" sz="1100" spc="-1" strike="noStrike">
                          <a:latin typeface="Arial"/>
                        </a:rPr>
                        <a:t>Sposób organizacji danych</a:t>
                      </a:r>
                      <a:r>
                        <a:rPr b="0" lang="pl-PL" sz="1100" spc="-1" strike="noStrike">
                          <a:latin typeface="Arial"/>
                        </a:rPr>
                        <a:t> w trakcie projektu poprzez podanie np. przyjętej konwencji, wersji i struktury folderów.</a:t>
                      </a:r>
                      <a:endParaRPr b="0" lang="pl-PL" sz="1100" spc="-1" strike="noStrike">
                        <a:latin typeface="Arial"/>
                      </a:endParaRPr>
                    </a:p>
                    <a:p>
                      <a:endParaRPr b="0" lang="pl-PL" sz="1100" spc="-1" strike="noStrike">
                        <a:latin typeface="Arial"/>
                      </a:endParaRPr>
                    </a:p>
                    <a:p>
                      <a:r>
                        <a:rPr b="0" lang="pl-PL" sz="1100" spc="-1" strike="noStrike">
                          <a:latin typeface="Arial"/>
                        </a:rPr>
                        <a:t>W jaki sposób i gdzie informacje takie </a:t>
                      </a:r>
                      <a:r>
                        <a:rPr b="0" lang="pl-PL" sz="1100" spc="-1" strike="noStrike">
                          <a:latin typeface="Arial"/>
                        </a:rPr>
                        <a:t>zostaną utrwalone</a:t>
                      </a:r>
                      <a:r>
                        <a:rPr b="0" lang="pl-PL" sz="1100" spc="-1" strike="noStrike">
                          <a:latin typeface="Arial"/>
                        </a:rPr>
                        <a:t>, tj. w bazie danych z łączem prowadzącym do poszczególnych elementów, plikach README, książce kodowej, itd.</a:t>
                      </a:r>
                      <a:endParaRPr b="0" lang="pl-PL" sz="11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bl>
          </a:graphicData>
        </a:graphic>
      </p:graphicFrame>
      <p:graphicFrame>
        <p:nvGraphicFramePr>
          <p:cNvPr id="350" name="Table 3"/>
          <p:cNvGraphicFramePr/>
          <p:nvPr/>
        </p:nvGraphicFramePr>
        <p:xfrm>
          <a:off x="3810240" y="1540800"/>
          <a:ext cx="2766240" cy="1648800"/>
        </p:xfrm>
        <a:graphic>
          <a:graphicData uri="http://schemas.openxmlformats.org/drawingml/2006/table">
            <a:tbl>
              <a:tblPr/>
              <a:tblGrid>
                <a:gridCol w="2766600"/>
              </a:tblGrid>
              <a:tr h="1649160">
                <a:tc>
                  <a:txBody>
                    <a:bodyPr lIns="90000" rIns="90000" tIns="46800" bIns="46800">
                      <a:noAutofit/>
                    </a:bodyPr>
                    <a:p>
                      <a:r>
                        <a:rPr b="0" lang="pl-PL" sz="1100" spc="-1" strike="noStrike">
                          <a:latin typeface="Arial"/>
                        </a:rPr>
                        <a:t>Określamy </a:t>
                      </a:r>
                      <a:r>
                        <a:rPr b="0" lang="pl-PL" sz="1100" spc="-1" strike="noStrike">
                          <a:latin typeface="Arial"/>
                        </a:rPr>
                        <a:t>środki kontroli jakości</a:t>
                      </a:r>
                      <a:r>
                        <a:rPr b="0" lang="pl-PL" sz="1100" spc="-1" strike="noStrike">
                          <a:latin typeface="Arial"/>
                        </a:rPr>
                        <a:t> danych. Czy udokumentowano metody ich pozyskiwania i analizy? Należy wskazać przyjęte w instytucji mechanizmy mające na celu zabezpieczenie danych przez nieuprawnioną modyfikacją i określić w jaki sposób/na jakim etapie zostanie wdrożona ocena jakości. Należy również wyjaśnić, czy dane ilościowe wymagają oczyszczenia. </a:t>
                      </a:r>
                      <a:endParaRPr b="0" lang="pl-PL" sz="11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77bc65"/>
                    </a:solidFill>
                  </a:tcPr>
                </a:tc>
              </a:tr>
            </a:tbl>
          </a:graphicData>
        </a:graphic>
      </p:graphicFrame>
      <p:graphicFrame>
        <p:nvGraphicFramePr>
          <p:cNvPr id="351" name="Table 4"/>
          <p:cNvGraphicFramePr/>
          <p:nvPr/>
        </p:nvGraphicFramePr>
        <p:xfrm>
          <a:off x="3646080" y="3499200"/>
          <a:ext cx="5051880" cy="1018440"/>
        </p:xfrm>
        <a:graphic>
          <a:graphicData uri="http://schemas.openxmlformats.org/drawingml/2006/table">
            <a:tbl>
              <a:tblPr/>
              <a:tblGrid>
                <a:gridCol w="5052240"/>
              </a:tblGrid>
              <a:tr h="1018800">
                <a:tc>
                  <a:txBody>
                    <a:bodyPr lIns="90000" rIns="90000" tIns="46800" bIns="46800">
                      <a:noAutofit/>
                    </a:bodyPr>
                    <a:p>
                      <a:r>
                        <a:rPr b="0" lang="pl-PL" sz="1200" spc="-1" strike="noStrike">
                          <a:latin typeface="Arial"/>
                        </a:rPr>
                        <a:t>Warto pokazać metody pozyskiwania, analizy i przetwarzania danych mogą wpływać na ich </a:t>
                      </a:r>
                      <a:r>
                        <a:rPr b="0" lang="pl-PL" sz="1200" spc="-1" strike="noStrike">
                          <a:latin typeface="Arial"/>
                        </a:rPr>
                        <a:t>jakość</a:t>
                      </a:r>
                      <a:r>
                        <a:rPr b="0" lang="pl-PL" sz="1200" spc="-1" strike="noStrike">
                          <a:latin typeface="Arial"/>
                        </a:rPr>
                        <a:t>?  W jaki sposób można wyeliminować błędy pomiarowe i problem stronniczości? W jaki sposób zminimalizować ryzyko dotyczące poprawności danych?</a:t>
                      </a:r>
                      <a:r>
                        <a:rPr b="0" lang="pl-PL" sz="1800" spc="-1" strike="noStrike">
                          <a:latin typeface="Arial"/>
                        </a:rPr>
                        <a:t> </a:t>
                      </a:r>
                      <a:endParaRPr b="0" lang="pl-PL" sz="1800" spc="-1" strike="noStrike">
                        <a:latin typeface="Arial"/>
                      </a:endParaRPr>
                    </a:p>
                    <a:p>
                      <a:endParaRPr b="0" lang="pl-PL"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bl>
          </a:graphicData>
        </a:graphic>
      </p:graphicFrame>
      <p:pic>
        <p:nvPicPr>
          <p:cNvPr id="352" name="" descr=""/>
          <p:cNvPicPr/>
          <p:nvPr/>
        </p:nvPicPr>
        <p:blipFill>
          <a:blip r:embed="rId1"/>
          <a:stretch/>
        </p:blipFill>
        <p:spPr>
          <a:xfrm>
            <a:off x="6408000" y="143640"/>
            <a:ext cx="2520000" cy="952920"/>
          </a:xfrm>
          <a:prstGeom prst="rect">
            <a:avLst/>
          </a:prstGeom>
          <a:ln>
            <a:noFill/>
          </a:ln>
          <a:effectLst>
            <a:outerShdw dist="101823" dir="2700000">
              <a:srgbClr val="81d41a"/>
            </a:outerShdw>
          </a:effectLst>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3" name="TextShape 1"/>
          <p:cNvSpPr txBox="1"/>
          <p:nvPr/>
        </p:nvSpPr>
        <p:spPr>
          <a:xfrm>
            <a:off x="504000" y="189360"/>
            <a:ext cx="4252680" cy="602280"/>
          </a:xfrm>
          <a:prstGeom prst="rect">
            <a:avLst/>
          </a:prstGeom>
          <a:noFill/>
          <a:ln>
            <a:noFill/>
          </a:ln>
        </p:spPr>
        <p:txBody>
          <a:bodyPr lIns="90000" rIns="90000" tIns="45000" bIns="45000">
            <a:spAutoFit/>
          </a:bodyPr>
          <a:p>
            <a:r>
              <a:rPr b="0" lang="pl-PL" sz="1800" spc="-1" strike="noStrike">
                <a:latin typeface="Arial"/>
              </a:rPr>
              <a:t>3. przechowywanie i kopie zapasowe</a:t>
            </a:r>
            <a:endParaRPr b="0" lang="pl-PL" sz="1800" spc="-1" strike="noStrike">
              <a:latin typeface="Arial"/>
            </a:endParaRPr>
          </a:p>
        </p:txBody>
      </p:sp>
      <p:graphicFrame>
        <p:nvGraphicFramePr>
          <p:cNvPr id="354" name="Table 2"/>
          <p:cNvGraphicFramePr/>
          <p:nvPr/>
        </p:nvGraphicFramePr>
        <p:xfrm>
          <a:off x="589680" y="1348560"/>
          <a:ext cx="2767320" cy="1805400"/>
        </p:xfrm>
        <a:graphic>
          <a:graphicData uri="http://schemas.openxmlformats.org/drawingml/2006/table">
            <a:tbl>
              <a:tblPr/>
              <a:tblGrid>
                <a:gridCol w="2767680"/>
              </a:tblGrid>
              <a:tr h="1805760">
                <a:tc>
                  <a:txBody>
                    <a:bodyPr lIns="90000" rIns="90000" tIns="46800" bIns="46800">
                      <a:noAutofit/>
                    </a:bodyPr>
                    <a:p>
                      <a:r>
                        <a:rPr b="0" lang="pl-PL" sz="1100" spc="-1" strike="noStrike">
                          <a:latin typeface="Arial"/>
                        </a:rPr>
                        <a:t>Wymogi związanych z przechowywaniem danych i miejsca ich składowania. Jakie dane zostaną zachowane, jaka będzie ich objętość i okres składowania.  Prosimy o opisanie </a:t>
                      </a:r>
                      <a:r>
                        <a:rPr b="0" lang="pl-PL" sz="1100" spc="-1" strike="noStrike">
                          <a:latin typeface="Arial"/>
                        </a:rPr>
                        <a:t>procedury tworzenia kopii zapasowych</a:t>
                      </a:r>
                      <a:r>
                        <a:rPr b="0" lang="pl-PL" sz="1100" spc="-1" strike="noStrike">
                          <a:latin typeface="Arial"/>
                        </a:rPr>
                        <a:t> (częstotliwość aktualizacji, podział obowiązków, proces automatyczny/ręcznie kontrolowany, środki bezpieczeństwa, itd.). Kto będzie odpowiedzialny za tworzenie kopii zapasowych i odzyskiwanie danych?  </a:t>
                      </a:r>
                      <a:endParaRPr b="0" lang="pl-PL" sz="11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77bc65"/>
                    </a:solidFill>
                  </a:tcPr>
                </a:tc>
              </a:tr>
            </a:tbl>
          </a:graphicData>
        </a:graphic>
      </p:graphicFrame>
      <p:pic>
        <p:nvPicPr>
          <p:cNvPr id="355" name="" descr=""/>
          <p:cNvPicPr/>
          <p:nvPr/>
        </p:nvPicPr>
        <p:blipFill>
          <a:blip r:embed="rId1"/>
          <a:stretch/>
        </p:blipFill>
        <p:spPr>
          <a:xfrm>
            <a:off x="5400000" y="935640"/>
            <a:ext cx="3018960" cy="2232000"/>
          </a:xfrm>
          <a:prstGeom prst="rect">
            <a:avLst/>
          </a:prstGeom>
          <a:ln>
            <a:noFill/>
          </a:ln>
          <a:effectLst>
            <a:outerShdw dist="101823" dir="2700000">
              <a:srgbClr val="81d41a"/>
            </a:outerShdw>
          </a:effectLst>
        </p:spPr>
      </p:pic>
      <p:sp>
        <p:nvSpPr>
          <p:cNvPr id="356" name="TextShape 3"/>
          <p:cNvSpPr txBox="1"/>
          <p:nvPr/>
        </p:nvSpPr>
        <p:spPr>
          <a:xfrm>
            <a:off x="6121440" y="3239640"/>
            <a:ext cx="2374560" cy="347400"/>
          </a:xfrm>
          <a:prstGeom prst="rect">
            <a:avLst/>
          </a:prstGeom>
          <a:noFill/>
          <a:ln>
            <a:noFill/>
          </a:ln>
        </p:spPr>
        <p:txBody>
          <a:bodyPr lIns="90000" rIns="90000" tIns="45000" bIns="45000">
            <a:spAutoFit/>
          </a:bodyPr>
          <a:p>
            <a:r>
              <a:rPr b="0" lang="pl-PL" sz="600" spc="-1" strike="noStrike">
                <a:latin typeface="Arial"/>
              </a:rPr>
              <a:t>Kopie zapasowe, by Tomasz Pluszcz, źródło: </a:t>
            </a:r>
            <a:r>
              <a:rPr b="0" lang="pl-PL" sz="600" spc="-1" strike="noStrike">
                <a:latin typeface="Arial"/>
                <a:hlinkClick r:id="rId2"/>
              </a:rPr>
              <a:t>https://tomaszpluszczyk.pl/kopie-zapasowe-danych-back-up-zdjec-i-pozostalych-plikow/</a:t>
            </a:r>
            <a:r>
              <a:rPr b="0" lang="pl-PL" sz="600" spc="-1" strike="noStrike">
                <a:latin typeface="Arial"/>
              </a:rPr>
              <a:t> </a:t>
            </a:r>
            <a:endParaRPr b="0" lang="pl-PL" sz="600" spc="-1" strike="noStrike">
              <a:latin typeface="Arial"/>
            </a:endParaRPr>
          </a:p>
        </p:txBody>
      </p:sp>
      <p:pic>
        <p:nvPicPr>
          <p:cNvPr id="357" name="" descr=""/>
          <p:cNvPicPr/>
          <p:nvPr/>
        </p:nvPicPr>
        <p:blipFill>
          <a:blip r:embed="rId3"/>
          <a:stretch/>
        </p:blipFill>
        <p:spPr>
          <a:xfrm>
            <a:off x="2808000" y="3311640"/>
            <a:ext cx="3323880" cy="1380600"/>
          </a:xfrm>
          <a:prstGeom prst="rect">
            <a:avLst/>
          </a:prstGeom>
          <a:ln>
            <a:noFill/>
          </a:ln>
          <a:effectLst>
            <a:outerShdw dist="101823" dir="2700000">
              <a:srgbClr val="81d41a"/>
            </a:outerShdw>
          </a:effectLst>
        </p:spPr>
      </p:pic>
      <p:sp>
        <p:nvSpPr>
          <p:cNvPr id="358" name="TextShape 4"/>
          <p:cNvSpPr txBox="1"/>
          <p:nvPr/>
        </p:nvSpPr>
        <p:spPr>
          <a:xfrm>
            <a:off x="3600000" y="4692240"/>
            <a:ext cx="1893960" cy="374040"/>
          </a:xfrm>
          <a:prstGeom prst="rect">
            <a:avLst/>
          </a:prstGeom>
          <a:noFill/>
          <a:ln>
            <a:noFill/>
          </a:ln>
        </p:spPr>
        <p:txBody>
          <a:bodyPr lIns="90000" rIns="90000" tIns="45000" bIns="45000">
            <a:spAutoFit/>
          </a:bodyPr>
          <a:p>
            <a:r>
              <a:rPr b="0" lang="pl-PL" sz="600" spc="-1" strike="noStrike">
                <a:latin typeface="Arial"/>
              </a:rPr>
              <a:t>Tryb awaryjny, By Tomasz Wasiewicz, źródło: </a:t>
            </a:r>
            <a:r>
              <a:rPr b="0" lang="pl-PL" sz="600" spc="-1" strike="noStrike">
                <a:latin typeface="Arial"/>
                <a:hlinkClick r:id="rId4"/>
              </a:rPr>
              <a:t>https://trybawaryjny.pl/backup-plikow-windows10/</a:t>
            </a:r>
            <a:r>
              <a:rPr b="0" lang="pl-PL" sz="600" spc="-1" strike="noStrike">
                <a:latin typeface="Arial"/>
              </a:rPr>
              <a:t> </a:t>
            </a:r>
            <a:endParaRPr b="0" lang="pl-PL" sz="6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9" name="TextShape 1"/>
          <p:cNvSpPr txBox="1"/>
          <p:nvPr/>
        </p:nvSpPr>
        <p:spPr>
          <a:xfrm>
            <a:off x="504000" y="143640"/>
            <a:ext cx="4968000" cy="602280"/>
          </a:xfrm>
          <a:prstGeom prst="rect">
            <a:avLst/>
          </a:prstGeom>
          <a:noFill/>
          <a:ln>
            <a:noFill/>
          </a:ln>
        </p:spPr>
        <p:txBody>
          <a:bodyPr lIns="90000" rIns="90000" tIns="45000" bIns="45000">
            <a:spAutoFit/>
          </a:bodyPr>
          <a:p>
            <a:r>
              <a:rPr b="0" lang="pl-PL" sz="1800" spc="-1" strike="noStrike">
                <a:latin typeface="Arial"/>
              </a:rPr>
              <a:t>4. wymogi prawne, kodeksy postępowania</a:t>
            </a:r>
            <a:endParaRPr b="0" lang="pl-PL" sz="1800" spc="-1" strike="noStrike">
              <a:latin typeface="Arial"/>
            </a:endParaRPr>
          </a:p>
        </p:txBody>
      </p:sp>
      <p:graphicFrame>
        <p:nvGraphicFramePr>
          <p:cNvPr id="360" name="Table 2"/>
          <p:cNvGraphicFramePr/>
          <p:nvPr/>
        </p:nvGraphicFramePr>
        <p:xfrm>
          <a:off x="572400" y="1557720"/>
          <a:ext cx="2766240" cy="2426400"/>
        </p:xfrm>
        <a:graphic>
          <a:graphicData uri="http://schemas.openxmlformats.org/drawingml/2006/table">
            <a:tbl>
              <a:tblPr/>
              <a:tblGrid>
                <a:gridCol w="2766600"/>
              </a:tblGrid>
              <a:tr h="2426760">
                <a:tc>
                  <a:txBody>
                    <a:bodyPr lIns="90000" rIns="90000" tIns="46800" bIns="46800">
                      <a:noAutofit/>
                    </a:bodyPr>
                    <a:p>
                      <a:r>
                        <a:rPr b="0" lang="pl-PL" sz="1100" spc="-1" strike="noStrike">
                          <a:latin typeface="Arial"/>
                        </a:rPr>
                        <a:t>W przypadku prawa o </a:t>
                      </a:r>
                      <a:r>
                        <a:rPr b="0" lang="pl-PL" sz="1100" spc="-1" strike="noStrike">
                          <a:latin typeface="Arial"/>
                        </a:rPr>
                        <a:t>ochronie danych osobowych </a:t>
                      </a:r>
                      <a:r>
                        <a:rPr b="0" lang="pl-PL" sz="1100" spc="-1" strike="noStrike">
                          <a:latin typeface="Arial"/>
                        </a:rPr>
                        <a:t>(tj. RODO) konieczne będzie uzyskanie świadomej zgody uczestników na utrwalanie i udostępnianie ich danych osobowych.</a:t>
                      </a:r>
                      <a:endParaRPr b="0" lang="pl-PL" sz="1100" spc="-1" strike="noStrike">
                        <a:latin typeface="Arial"/>
                      </a:endParaRPr>
                    </a:p>
                    <a:p>
                      <a:endParaRPr b="0" lang="pl-PL" sz="1100" spc="-1" strike="noStrike">
                        <a:latin typeface="Arial"/>
                      </a:endParaRPr>
                    </a:p>
                    <a:p>
                      <a:r>
                        <a:rPr b="0" lang="pl-PL" sz="1100" spc="-1" strike="noStrike">
                          <a:latin typeface="Arial"/>
                        </a:rPr>
                        <a:t>Czy będzie</a:t>
                      </a:r>
                      <a:r>
                        <a:rPr b="0" lang="pl-PL" sz="1100" spc="-1" strike="noStrike">
                          <a:latin typeface="Arial"/>
                        </a:rPr>
                        <a:t> anonimizacja lub pseudonimizacja, </a:t>
                      </a:r>
                      <a:r>
                        <a:rPr b="0" lang="pl-PL" sz="1100" spc="-1" strike="noStrike">
                          <a:latin typeface="Arial"/>
                        </a:rPr>
                        <a:t>a także szyfrowanie danych, co stanowi szczególny przypadek pseudonimizacji.</a:t>
                      </a:r>
                      <a:endParaRPr b="0" lang="pl-PL" sz="1100" spc="-1" strike="noStrike">
                        <a:latin typeface="Arial"/>
                      </a:endParaRPr>
                    </a:p>
                    <a:p>
                      <a:endParaRPr b="0" lang="pl-PL" sz="1100" spc="-1" strike="noStrike">
                        <a:latin typeface="Arial"/>
                      </a:endParaRPr>
                    </a:p>
                    <a:p>
                      <a:r>
                        <a:rPr b="0" lang="pl-PL" sz="1100" spc="-1" strike="noStrike">
                          <a:latin typeface="Arial"/>
                        </a:rPr>
                        <a:t>Prosimy o stwierdzenie, czy wprowadzono specjalną procedurę </a:t>
                      </a:r>
                      <a:r>
                        <a:rPr b="0" lang="pl-PL" sz="1100" spc="-1" strike="noStrike">
                          <a:latin typeface="Arial"/>
                        </a:rPr>
                        <a:t>dostępu dla uprawnionych</a:t>
                      </a:r>
                      <a:r>
                        <a:rPr b="0" lang="pl-PL" sz="1100" spc="-1" strike="noStrike">
                          <a:latin typeface="Arial"/>
                        </a:rPr>
                        <a:t> użytkowników danych osobowych. </a:t>
                      </a:r>
                      <a:endParaRPr b="0" lang="pl-PL" sz="11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bl>
          </a:graphicData>
        </a:graphic>
      </p:graphicFrame>
      <p:sp>
        <p:nvSpPr>
          <p:cNvPr id="361" name="TextShape 3"/>
          <p:cNvSpPr txBox="1"/>
          <p:nvPr/>
        </p:nvSpPr>
        <p:spPr>
          <a:xfrm>
            <a:off x="6213240" y="863640"/>
            <a:ext cx="2642760" cy="3672000"/>
          </a:xfrm>
          <a:prstGeom prst="rect">
            <a:avLst/>
          </a:prstGeom>
          <a:noFill/>
          <a:ln>
            <a:noFill/>
          </a:ln>
        </p:spPr>
        <p:txBody>
          <a:bodyPr lIns="90000" rIns="90000" tIns="45000" bIns="45000">
            <a:spAutoFit/>
          </a:bodyPr>
          <a:p>
            <a:endParaRPr b="0" lang="pl-PL" sz="1800" spc="-1" strike="noStrike">
              <a:latin typeface="Arial"/>
            </a:endParaRPr>
          </a:p>
          <a:p>
            <a:r>
              <a:rPr b="0" lang="pl-PL" sz="1000" spc="-1" strike="noStrike">
                <a:latin typeface="Arial"/>
              </a:rPr>
              <a:t>7 powodów dla zachowania rzetelności naukowej:</a:t>
            </a:r>
            <a:endParaRPr b="0" lang="pl-PL" sz="1000" spc="-1" strike="noStrike">
              <a:latin typeface="Arial"/>
            </a:endParaRPr>
          </a:p>
          <a:p>
            <a:endParaRPr b="0" lang="pl-PL" sz="1000" spc="-1" strike="noStrike">
              <a:latin typeface="Arial"/>
            </a:endParaRPr>
          </a:p>
          <a:p>
            <a:r>
              <a:rPr b="0" lang="pl-PL" sz="1000" spc="-1" strike="noStrike">
                <a:latin typeface="Arial"/>
              </a:rPr>
              <a:t>1. Broni podwalin nauki jako takiej;</a:t>
            </a:r>
            <a:endParaRPr b="0" lang="pl-PL" sz="1000" spc="-1" strike="noStrike">
              <a:latin typeface="Arial"/>
            </a:endParaRPr>
          </a:p>
          <a:p>
            <a:r>
              <a:rPr b="0" lang="pl-PL" sz="1000" spc="-1" strike="noStrike">
                <a:latin typeface="Arial"/>
              </a:rPr>
              <a:t>2. Pomaga zachować zaufanie opinii publicznej do naukowców i danych</a:t>
            </a:r>
            <a:endParaRPr b="0" lang="pl-PL" sz="1000" spc="-1" strike="noStrike">
              <a:latin typeface="Arial"/>
            </a:endParaRPr>
          </a:p>
          <a:p>
            <a:r>
              <a:rPr b="0" lang="pl-PL" sz="1000" spc="-1" strike="noStrike">
                <a:latin typeface="Arial"/>
              </a:rPr>
              <a:t>naukowych;</a:t>
            </a:r>
            <a:endParaRPr b="0" lang="pl-PL" sz="1000" spc="-1" strike="noStrike">
              <a:latin typeface="Arial"/>
            </a:endParaRPr>
          </a:p>
          <a:p>
            <a:r>
              <a:rPr b="0" lang="pl-PL" sz="1000" spc="-1" strike="noStrike">
                <a:latin typeface="Arial"/>
              </a:rPr>
              <a:t>3. Stanowi podstawę dla dalszego przeznaczania środków publicznych na badania</a:t>
            </a:r>
            <a:endParaRPr b="0" lang="pl-PL" sz="1000" spc="-1" strike="noStrike">
              <a:latin typeface="Arial"/>
            </a:endParaRPr>
          </a:p>
          <a:p>
            <a:r>
              <a:rPr b="0" lang="pl-PL" sz="1000" spc="-1" strike="noStrike">
                <a:latin typeface="Arial"/>
              </a:rPr>
              <a:t>naukowe;</a:t>
            </a:r>
            <a:endParaRPr b="0" lang="pl-PL" sz="1000" spc="-1" strike="noStrike">
              <a:latin typeface="Arial"/>
            </a:endParaRPr>
          </a:p>
          <a:p>
            <a:r>
              <a:rPr b="0" lang="pl-PL" sz="1000" spc="-1" strike="noStrike">
                <a:latin typeface="Arial"/>
              </a:rPr>
              <a:t>4. Chroni reputację badaczy i ma wymierne znaczenie dla ich kariery;</a:t>
            </a:r>
            <a:endParaRPr b="0" lang="pl-PL" sz="1000" spc="-1" strike="noStrike">
              <a:latin typeface="Arial"/>
            </a:endParaRPr>
          </a:p>
          <a:p>
            <a:r>
              <a:rPr b="0" lang="pl-PL" sz="1000" spc="-1" strike="noStrike">
                <a:latin typeface="Arial"/>
              </a:rPr>
              <a:t>5. Zapobiega negatywnym wpływom badań naukowych na pacjentów i</a:t>
            </a:r>
            <a:endParaRPr b="0" lang="pl-PL" sz="1000" spc="-1" strike="noStrike">
              <a:latin typeface="Arial"/>
            </a:endParaRPr>
          </a:p>
          <a:p>
            <a:r>
              <a:rPr b="0" lang="pl-PL" sz="1000" spc="-1" strike="noStrike">
                <a:latin typeface="Arial"/>
              </a:rPr>
              <a:t>społeczeństwo;</a:t>
            </a:r>
            <a:endParaRPr b="0" lang="pl-PL" sz="1000" spc="-1" strike="noStrike">
              <a:latin typeface="Arial"/>
            </a:endParaRPr>
          </a:p>
          <a:p>
            <a:r>
              <a:rPr b="0" lang="pl-PL" sz="1000" spc="-1" strike="noStrike">
                <a:latin typeface="Arial"/>
              </a:rPr>
              <a:t>6. Przyczynia się do rozwoju ekonomicznego;</a:t>
            </a:r>
            <a:endParaRPr b="0" lang="pl-PL" sz="1000" spc="-1" strike="noStrike">
              <a:latin typeface="Arial"/>
            </a:endParaRPr>
          </a:p>
          <a:p>
            <a:r>
              <a:rPr b="0" lang="pl-PL" sz="1000" spc="-1" strike="noStrike">
                <a:latin typeface="Arial"/>
              </a:rPr>
              <a:t>7. Zapobiega marnowaniu środków przeznaczanych na badania naukowe.</a:t>
            </a:r>
            <a:endParaRPr b="0" lang="pl-PL" sz="1000" spc="-1" strike="noStrike">
              <a:latin typeface="Arial"/>
            </a:endParaRPr>
          </a:p>
        </p:txBody>
      </p:sp>
      <p:sp>
        <p:nvSpPr>
          <p:cNvPr id="362" name="TextShape 4"/>
          <p:cNvSpPr txBox="1"/>
          <p:nvPr/>
        </p:nvSpPr>
        <p:spPr>
          <a:xfrm>
            <a:off x="3482280" y="2939760"/>
            <a:ext cx="2349720" cy="515880"/>
          </a:xfrm>
          <a:prstGeom prst="rect">
            <a:avLst/>
          </a:prstGeom>
          <a:noFill/>
          <a:ln>
            <a:noFill/>
          </a:ln>
        </p:spPr>
        <p:txBody>
          <a:bodyPr lIns="90000" rIns="90000" tIns="45000" bIns="45000">
            <a:spAutoFit/>
          </a:bodyPr>
          <a:p>
            <a:r>
              <a:rPr b="0" lang="pl-PL" sz="1000" spc="-1" strike="noStrike">
                <a:latin typeface="Arial"/>
              </a:rPr>
              <a:t>Kodeks NCN dot. rzetelności: </a:t>
            </a:r>
            <a:r>
              <a:rPr b="0" lang="pl-PL" sz="1000" spc="-1" strike="noStrike">
                <a:latin typeface="Arial"/>
                <a:hlinkClick r:id="rId1"/>
              </a:rPr>
              <a:t>https://ncn.gov.pl/userfiles/file/konkursy_ogloszone_2016-03-15/opus11-zal7.pdf</a:t>
            </a:r>
            <a:r>
              <a:rPr b="0" lang="pl-PL" sz="1000" spc="-1" strike="noStrike">
                <a:latin typeface="Arial"/>
              </a:rPr>
              <a:t> </a:t>
            </a:r>
            <a:endParaRPr b="0" lang="pl-PL" sz="1000" spc="-1" strike="noStrike">
              <a:latin typeface="Arial"/>
            </a:endParaRPr>
          </a:p>
        </p:txBody>
      </p:sp>
      <p:pic>
        <p:nvPicPr>
          <p:cNvPr id="363" name="" descr=""/>
          <p:cNvPicPr/>
          <p:nvPr/>
        </p:nvPicPr>
        <p:blipFill>
          <a:blip r:embed="rId2"/>
          <a:stretch/>
        </p:blipFill>
        <p:spPr>
          <a:xfrm>
            <a:off x="5637240" y="2926080"/>
            <a:ext cx="576000" cy="529560"/>
          </a:xfrm>
          <a:prstGeom prst="rect">
            <a:avLst/>
          </a:prstGeom>
          <a:ln>
            <a:noFill/>
          </a:ln>
          <a:effectLst>
            <a:outerShdw dist="101823" dir="2700000">
              <a:srgbClr val="81d41a"/>
            </a:outerShdw>
          </a:effectLst>
        </p:spPr>
      </p:pic>
      <p:pic>
        <p:nvPicPr>
          <p:cNvPr id="364" name="" descr=""/>
          <p:cNvPicPr/>
          <p:nvPr/>
        </p:nvPicPr>
        <p:blipFill>
          <a:blip r:embed="rId3"/>
          <a:stretch/>
        </p:blipFill>
        <p:spPr>
          <a:xfrm>
            <a:off x="1008000" y="4338360"/>
            <a:ext cx="1584000" cy="557280"/>
          </a:xfrm>
          <a:prstGeom prst="rect">
            <a:avLst/>
          </a:prstGeom>
          <a:ln>
            <a:noFill/>
          </a:ln>
          <a:effectLst>
            <a:outerShdw dist="101823" dir="2700000">
              <a:srgbClr val="81d41a"/>
            </a:outerShdw>
          </a:effectLst>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2" name="CustomShape 1"/>
          <p:cNvSpPr/>
          <p:nvPr/>
        </p:nvSpPr>
        <p:spPr>
          <a:xfrm>
            <a:off x="720000" y="359640"/>
            <a:ext cx="3300120" cy="69732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pl-PL" sz="2600" spc="-1" strike="noStrike">
                <a:solidFill>
                  <a:srgbClr val="1a1a1a"/>
                </a:solidFill>
                <a:latin typeface="Raleway"/>
                <a:ea typeface="Raleway"/>
              </a:rPr>
              <a:t>Dane badawcze</a:t>
            </a:r>
            <a:endParaRPr b="0" lang="pl-PL" sz="2600" spc="-1" strike="noStrike">
              <a:latin typeface="Arial"/>
            </a:endParaRPr>
          </a:p>
        </p:txBody>
      </p:sp>
      <p:sp>
        <p:nvSpPr>
          <p:cNvPr id="293" name="CustomShape 2"/>
          <p:cNvSpPr/>
          <p:nvPr/>
        </p:nvSpPr>
        <p:spPr>
          <a:xfrm>
            <a:off x="4982400" y="340920"/>
            <a:ext cx="3300120" cy="1596960"/>
          </a:xfrm>
          <a:prstGeom prst="rect">
            <a:avLst/>
          </a:prstGeom>
          <a:noFill/>
          <a:ln>
            <a:noFill/>
          </a:ln>
        </p:spPr>
        <p:style>
          <a:lnRef idx="0"/>
          <a:fillRef idx="0"/>
          <a:effectRef idx="0"/>
          <a:fontRef idx="minor"/>
        </p:style>
        <p:txBody>
          <a:bodyPr lIns="90000" rIns="90000" tIns="91440" bIns="91440">
            <a:noAutofit/>
          </a:bodyPr>
          <a:p>
            <a:pPr>
              <a:lnSpc>
                <a:spcPct val="115000"/>
              </a:lnSpc>
            </a:pPr>
            <a:r>
              <a:rPr b="0" lang="pl-PL" sz="1400" spc="-1" strike="noStrike">
                <a:solidFill>
                  <a:srgbClr val="595959"/>
                </a:solidFill>
                <a:latin typeface="Lato"/>
                <a:ea typeface="Lato"/>
              </a:rPr>
              <a:t>Zarejestrowane materiały               o charakterze faktograficznym, powszechnie uznawane przez społeczność naukową za </a:t>
            </a:r>
            <a:r>
              <a:rPr b="1" lang="pl-PL" sz="1400" spc="-1" strike="noStrike">
                <a:solidFill>
                  <a:srgbClr val="595959"/>
                </a:solidFill>
                <a:latin typeface="Lato"/>
                <a:ea typeface="Lato"/>
              </a:rPr>
              <a:t>niezbędne do oceny wyników badań naukowych</a:t>
            </a:r>
            <a:r>
              <a:rPr b="0" lang="pl-PL" sz="1400" spc="-1" strike="noStrike">
                <a:solidFill>
                  <a:srgbClr val="595959"/>
                </a:solidFill>
                <a:latin typeface="Lato"/>
                <a:ea typeface="Lato"/>
              </a:rPr>
              <a:t>.</a:t>
            </a:r>
            <a:endParaRPr b="0" lang="pl-PL" sz="1400" spc="-1" strike="noStrike">
              <a:latin typeface="Arial"/>
            </a:endParaRPr>
          </a:p>
          <a:p>
            <a:pPr>
              <a:lnSpc>
                <a:spcPct val="115000"/>
              </a:lnSpc>
              <a:spcBef>
                <a:spcPts val="1599"/>
              </a:spcBef>
            </a:pPr>
            <a:r>
              <a:rPr b="0" lang="pl-PL" sz="1400" spc="-1" strike="noStrike">
                <a:solidFill>
                  <a:srgbClr val="595959"/>
                </a:solidFill>
                <a:latin typeface="Lato"/>
                <a:ea typeface="Lato"/>
              </a:rPr>
              <a:t>Dane zebrane, zaobserwowane lub wytworzone jako materiał do analizy, </a:t>
            </a:r>
            <a:r>
              <a:rPr b="1" lang="pl-PL" sz="1400" spc="-1" strike="noStrike">
                <a:solidFill>
                  <a:srgbClr val="595959"/>
                </a:solidFill>
                <a:latin typeface="Lato"/>
                <a:ea typeface="Lato"/>
              </a:rPr>
              <a:t>w celu uzyskania oryginalnych wyników naukowych</a:t>
            </a:r>
            <a:r>
              <a:rPr b="0" lang="pl-PL" sz="1400" spc="-1" strike="noStrike">
                <a:solidFill>
                  <a:srgbClr val="595959"/>
                </a:solidFill>
                <a:latin typeface="Lato"/>
                <a:ea typeface="Lato"/>
              </a:rPr>
              <a:t>.</a:t>
            </a:r>
            <a:endParaRPr b="0" lang="pl-PL" sz="1400" spc="-1" strike="noStrike">
              <a:latin typeface="Arial"/>
            </a:endParaRPr>
          </a:p>
          <a:p>
            <a:pPr>
              <a:lnSpc>
                <a:spcPct val="115000"/>
              </a:lnSpc>
              <a:spcBef>
                <a:spcPts val="1599"/>
              </a:spcBef>
              <a:spcAft>
                <a:spcPts val="1599"/>
              </a:spcAft>
            </a:pPr>
            <a:r>
              <a:rPr b="1" lang="pl-PL" sz="1400" spc="-1" strike="noStrike">
                <a:solidFill>
                  <a:srgbClr val="595959"/>
                </a:solidFill>
                <a:latin typeface="Lato"/>
                <a:ea typeface="Lato"/>
              </a:rPr>
              <a:t>Wszystko co zostało wyprodukowane lub wytworzone w ramach prowadzonych badań</a:t>
            </a:r>
            <a:r>
              <a:rPr b="0" lang="pl-PL" sz="1400" spc="-1" strike="noStrike">
                <a:solidFill>
                  <a:srgbClr val="595959"/>
                </a:solidFill>
                <a:latin typeface="Lato"/>
                <a:ea typeface="Lato"/>
              </a:rPr>
              <a:t>.</a:t>
            </a:r>
            <a:endParaRPr b="0" lang="pl-PL" sz="1400" spc="-1" strike="noStrike">
              <a:latin typeface="Arial"/>
            </a:endParaRPr>
          </a:p>
        </p:txBody>
      </p:sp>
      <p:pic>
        <p:nvPicPr>
          <p:cNvPr id="294" name="" descr=""/>
          <p:cNvPicPr/>
          <p:nvPr/>
        </p:nvPicPr>
        <p:blipFill>
          <a:blip r:embed="rId1"/>
          <a:stretch/>
        </p:blipFill>
        <p:spPr>
          <a:xfrm>
            <a:off x="1296000" y="1325520"/>
            <a:ext cx="1944000" cy="2634480"/>
          </a:xfrm>
          <a:prstGeom prst="rect">
            <a:avLst/>
          </a:prstGeom>
          <a:ln>
            <a:noFill/>
          </a:ln>
          <a:effectLst>
            <a:outerShdw dist="101823" dir="2700000">
              <a:srgbClr val="81d41a"/>
            </a:outerShdw>
          </a:effectLst>
        </p:spPr>
      </p:pic>
      <p:sp>
        <p:nvSpPr>
          <p:cNvPr id="295" name="TextShape 3"/>
          <p:cNvSpPr txBox="1"/>
          <p:nvPr/>
        </p:nvSpPr>
        <p:spPr>
          <a:xfrm>
            <a:off x="279720" y="4103640"/>
            <a:ext cx="3824280" cy="657720"/>
          </a:xfrm>
          <a:prstGeom prst="rect">
            <a:avLst/>
          </a:prstGeom>
          <a:noFill/>
          <a:ln>
            <a:noFill/>
          </a:ln>
        </p:spPr>
        <p:txBody>
          <a:bodyPr lIns="90000" rIns="90000" tIns="45000" bIns="45000">
            <a:spAutoFit/>
          </a:bodyPr>
          <a:p>
            <a:pPr algn="ctr"/>
            <a:r>
              <a:rPr b="0" lang="pl-PL" sz="1000" spc="-1" strike="noStrike">
                <a:latin typeface="Arial"/>
              </a:rPr>
              <a:t>The research showed GPS data can be used to reliably estimate a tsunami's destructive potential within minutes. Image credit: NASA/JPL. Źródło: </a:t>
            </a:r>
            <a:r>
              <a:rPr b="0" lang="pl-PL" sz="1000" spc="-1" strike="noStrike">
                <a:latin typeface="Arial"/>
                <a:hlinkClick r:id="rId2"/>
              </a:rPr>
              <a:t>https://www.jpl.nasa.gov/news/news.php?feature=1578</a:t>
            </a:r>
            <a:r>
              <a:rPr b="0" lang="pl-PL" sz="1000" spc="-1" strike="noStrike">
                <a:latin typeface="Arial"/>
              </a:rPr>
              <a:t>. </a:t>
            </a:r>
            <a:endParaRPr b="0" lang="pl-PL" sz="10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5" name="" descr=""/>
          <p:cNvPicPr/>
          <p:nvPr/>
        </p:nvPicPr>
        <p:blipFill>
          <a:blip r:embed="rId1"/>
          <a:stretch/>
        </p:blipFill>
        <p:spPr>
          <a:xfrm>
            <a:off x="4032000" y="935640"/>
            <a:ext cx="4961160" cy="3720960"/>
          </a:xfrm>
          <a:prstGeom prst="rect">
            <a:avLst/>
          </a:prstGeom>
          <a:ln>
            <a:noFill/>
          </a:ln>
          <a:effectLst>
            <a:outerShdw dist="101823" dir="2700000">
              <a:srgbClr val="81d41a"/>
            </a:outerShdw>
          </a:effectLst>
        </p:spPr>
      </p:pic>
      <p:sp>
        <p:nvSpPr>
          <p:cNvPr id="366" name="TextShape 1"/>
          <p:cNvSpPr txBox="1"/>
          <p:nvPr/>
        </p:nvSpPr>
        <p:spPr>
          <a:xfrm>
            <a:off x="4824000" y="4692960"/>
            <a:ext cx="3362760" cy="346680"/>
          </a:xfrm>
          <a:prstGeom prst="rect">
            <a:avLst/>
          </a:prstGeom>
          <a:noFill/>
          <a:ln>
            <a:noFill/>
          </a:ln>
        </p:spPr>
        <p:txBody>
          <a:bodyPr lIns="90000" rIns="90000" tIns="45000" bIns="45000">
            <a:spAutoFit/>
          </a:bodyPr>
          <a:p>
            <a:r>
              <a:rPr b="0" lang="pl-PL" sz="1000" spc="-1" strike="noStrike">
                <a:latin typeface="Arial"/>
              </a:rPr>
              <a:t>RepOD, ICM UW, Źródło</a:t>
            </a:r>
            <a:r>
              <a:rPr b="0" lang="pl-PL" sz="1000" spc="-1" strike="noStrike">
                <a:latin typeface="Arial"/>
                <a:hlinkClick r:id="rId2"/>
              </a:rPr>
              <a:t>https://repod.pon.edu.pl/pl/legal</a:t>
            </a:r>
            <a:r>
              <a:rPr b="0" lang="pl-PL" sz="1800" spc="-1" strike="noStrike">
                <a:latin typeface="Arial"/>
              </a:rPr>
              <a:t> </a:t>
            </a:r>
            <a:endParaRPr b="0" lang="pl-PL" sz="1800" spc="-1" strike="noStrike">
              <a:latin typeface="Arial"/>
            </a:endParaRPr>
          </a:p>
        </p:txBody>
      </p:sp>
      <p:sp>
        <p:nvSpPr>
          <p:cNvPr id="367" name="TextShape 2"/>
          <p:cNvSpPr txBox="1"/>
          <p:nvPr/>
        </p:nvSpPr>
        <p:spPr>
          <a:xfrm>
            <a:off x="484560" y="647640"/>
            <a:ext cx="2899440" cy="346320"/>
          </a:xfrm>
          <a:prstGeom prst="rect">
            <a:avLst/>
          </a:prstGeom>
          <a:noFill/>
          <a:ln>
            <a:noFill/>
          </a:ln>
        </p:spPr>
        <p:txBody>
          <a:bodyPr lIns="90000" rIns="90000" tIns="45000" bIns="45000">
            <a:spAutoFit/>
          </a:bodyPr>
          <a:p>
            <a:r>
              <a:rPr b="0" lang="pl-PL" sz="1800" spc="-1" strike="noStrike">
                <a:latin typeface="Arial"/>
              </a:rPr>
              <a:t>PRAWO – mamy poradniki</a:t>
            </a:r>
            <a:endParaRPr b="0" lang="pl-PL" sz="1800" spc="-1" strike="noStrike">
              <a:latin typeface="Arial"/>
            </a:endParaRPr>
          </a:p>
        </p:txBody>
      </p:sp>
      <p:sp>
        <p:nvSpPr>
          <p:cNvPr id="368" name="TextShape 3"/>
          <p:cNvSpPr txBox="1"/>
          <p:nvPr/>
        </p:nvSpPr>
        <p:spPr>
          <a:xfrm>
            <a:off x="465120" y="1655640"/>
            <a:ext cx="3062880" cy="602280"/>
          </a:xfrm>
          <a:prstGeom prst="rect">
            <a:avLst/>
          </a:prstGeom>
          <a:noFill/>
          <a:ln>
            <a:noFill/>
          </a:ln>
        </p:spPr>
        <p:txBody>
          <a:bodyPr lIns="90000" rIns="90000" tIns="45000" bIns="45000">
            <a:spAutoFit/>
          </a:bodyPr>
          <a:p>
            <a:r>
              <a:rPr b="0" lang="pl-PL" sz="1800" spc="-1" strike="noStrike">
                <a:latin typeface="Arial"/>
              </a:rPr>
              <a:t>Prawa autorskie, licencje?</a:t>
            </a:r>
            <a:endParaRPr b="0" lang="pl-PL" sz="1800" spc="-1" strike="noStrike">
              <a:latin typeface="Arial"/>
            </a:endParaRPr>
          </a:p>
        </p:txBody>
      </p:sp>
      <p:pic>
        <p:nvPicPr>
          <p:cNvPr id="369" name="" descr=""/>
          <p:cNvPicPr/>
          <p:nvPr/>
        </p:nvPicPr>
        <p:blipFill>
          <a:blip r:embed="rId3"/>
          <a:stretch/>
        </p:blipFill>
        <p:spPr>
          <a:xfrm>
            <a:off x="847440" y="2257920"/>
            <a:ext cx="1384560" cy="1966320"/>
          </a:xfrm>
          <a:prstGeom prst="rect">
            <a:avLst/>
          </a:prstGeom>
          <a:ln>
            <a:noFill/>
          </a:ln>
          <a:effectLst>
            <a:outerShdw dist="101823" dir="2700000">
              <a:srgbClr val="81d41a"/>
            </a:outerShdw>
          </a:effectLst>
        </p:spPr>
      </p:pic>
      <p:sp>
        <p:nvSpPr>
          <p:cNvPr id="370" name="TextShape 4"/>
          <p:cNvSpPr txBox="1"/>
          <p:nvPr/>
        </p:nvSpPr>
        <p:spPr>
          <a:xfrm>
            <a:off x="720000" y="4318560"/>
            <a:ext cx="1594440" cy="433080"/>
          </a:xfrm>
          <a:prstGeom prst="rect">
            <a:avLst/>
          </a:prstGeom>
          <a:noFill/>
          <a:ln>
            <a:noFill/>
          </a:ln>
        </p:spPr>
        <p:txBody>
          <a:bodyPr lIns="90000" rIns="90000" tIns="45000" bIns="45000">
            <a:spAutoFit/>
          </a:bodyPr>
          <a:p>
            <a:pPr algn="ctr"/>
            <a:r>
              <a:rPr b="0" lang="pl-PL" sz="600" spc="-1" strike="noStrike">
                <a:latin typeface="Arial"/>
              </a:rPr>
              <a:t>Koalicja Otwartej Edukacji (KOED), źródło: </a:t>
            </a:r>
            <a:r>
              <a:rPr b="0" lang="pl-PL" sz="600" spc="-1" strike="noStrike">
                <a:latin typeface="Arial"/>
                <a:hlinkClick r:id="rId4"/>
              </a:rPr>
              <a:t>https://koed.org.pl/pl/blog/2013/06/20/wolne-licencje-w-nauce-instrukcja/</a:t>
            </a:r>
            <a:r>
              <a:rPr b="0" lang="pl-PL" sz="600" spc="-1" strike="noStrike">
                <a:latin typeface="Arial"/>
              </a:rPr>
              <a:t> </a:t>
            </a:r>
            <a:endParaRPr b="0" lang="pl-PL" sz="600" spc="-1" strike="noStrike">
              <a:latin typeface="Arial"/>
            </a:endParaRPr>
          </a:p>
        </p:txBody>
      </p:sp>
      <p:pic>
        <p:nvPicPr>
          <p:cNvPr id="371" name="" descr=""/>
          <p:cNvPicPr/>
          <p:nvPr/>
        </p:nvPicPr>
        <p:blipFill>
          <a:blip r:embed="rId5"/>
          <a:stretch/>
        </p:blipFill>
        <p:spPr>
          <a:xfrm>
            <a:off x="2877840" y="2231640"/>
            <a:ext cx="1154160" cy="1609560"/>
          </a:xfrm>
          <a:prstGeom prst="rect">
            <a:avLst/>
          </a:prstGeom>
          <a:ln>
            <a:noFill/>
          </a:ln>
          <a:effectLst>
            <a:outerShdw dist="101823" dir="2700000">
              <a:srgbClr val="81d41a"/>
            </a:outerShdw>
          </a:effectLst>
        </p:spPr>
      </p:pic>
      <p:sp>
        <p:nvSpPr>
          <p:cNvPr id="372" name="TextShape 5"/>
          <p:cNvSpPr txBox="1"/>
          <p:nvPr/>
        </p:nvSpPr>
        <p:spPr>
          <a:xfrm>
            <a:off x="2664000" y="3959640"/>
            <a:ext cx="1656000" cy="347400"/>
          </a:xfrm>
          <a:prstGeom prst="rect">
            <a:avLst/>
          </a:prstGeom>
          <a:noFill/>
          <a:ln>
            <a:noFill/>
          </a:ln>
        </p:spPr>
        <p:txBody>
          <a:bodyPr lIns="90000" rIns="90000" tIns="45000" bIns="45000">
            <a:spAutoFit/>
          </a:bodyPr>
          <a:p>
            <a:r>
              <a:rPr b="0" lang="pl-PL" sz="600" spc="-1" strike="noStrike">
                <a:latin typeface="Arial"/>
              </a:rPr>
              <a:t>Koalicja Otwartej Edukacji (KOED), źródło: </a:t>
            </a:r>
            <a:r>
              <a:rPr b="0" lang="pl-PL" sz="600" spc="-1" strike="noStrike">
                <a:latin typeface="Arial"/>
                <a:hlinkClick r:id="rId6"/>
              </a:rPr>
              <a:t>http://koed.org.pl/wp-content/uploads/2014/09/siewicz-prawo-autorskie-i-wolne-licencje.pdf</a:t>
            </a:r>
            <a:r>
              <a:rPr b="0" lang="pl-PL" sz="600" spc="-1" strike="noStrike">
                <a:latin typeface="Arial"/>
              </a:rPr>
              <a:t> </a:t>
            </a:r>
            <a:endParaRPr b="0" lang="pl-PL" sz="6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3" name="TextShape 1"/>
          <p:cNvSpPr txBox="1"/>
          <p:nvPr/>
        </p:nvSpPr>
        <p:spPr>
          <a:xfrm>
            <a:off x="720000" y="189360"/>
            <a:ext cx="5768640" cy="602280"/>
          </a:xfrm>
          <a:prstGeom prst="rect">
            <a:avLst/>
          </a:prstGeom>
          <a:noFill/>
          <a:ln>
            <a:noFill/>
          </a:ln>
        </p:spPr>
        <p:txBody>
          <a:bodyPr lIns="90000" rIns="90000" tIns="45000" bIns="45000">
            <a:spAutoFit/>
          </a:bodyPr>
          <a:p>
            <a:r>
              <a:rPr b="0" lang="pl-PL" sz="1800" spc="-1" strike="noStrike">
                <a:latin typeface="Arial"/>
              </a:rPr>
              <a:t>5. udostępnianie i długotrwałe przechowywanie</a:t>
            </a:r>
            <a:endParaRPr b="0" lang="pl-PL" sz="1800" spc="-1" strike="noStrike">
              <a:latin typeface="Arial"/>
            </a:endParaRPr>
          </a:p>
        </p:txBody>
      </p:sp>
      <p:sp>
        <p:nvSpPr>
          <p:cNvPr id="374" name="TextShape 2"/>
          <p:cNvSpPr txBox="1"/>
          <p:nvPr/>
        </p:nvSpPr>
        <p:spPr>
          <a:xfrm>
            <a:off x="780120" y="1701360"/>
            <a:ext cx="4403880" cy="2394000"/>
          </a:xfrm>
          <a:prstGeom prst="rect">
            <a:avLst/>
          </a:prstGeom>
          <a:noFill/>
          <a:ln>
            <a:noFill/>
          </a:ln>
        </p:spPr>
        <p:txBody>
          <a:bodyPr lIns="90000" rIns="90000" tIns="45000" bIns="45000">
            <a:spAutoFit/>
          </a:bodyPr>
          <a:p>
            <a:r>
              <a:rPr b="0" lang="pl-PL" sz="1800" spc="-1" strike="noStrike">
                <a:latin typeface="Arial"/>
              </a:rPr>
              <a:t>Udostępniać dane powinno się tam, gdzie jest grupa docelowa, dla której dane będą przydatne, najlepiej w środowisku międzynarodowym dla szerszego obiegu: </a:t>
            </a:r>
            <a:endParaRPr b="0" lang="pl-PL" sz="1800" spc="-1" strike="noStrike">
              <a:latin typeface="Arial"/>
            </a:endParaRPr>
          </a:p>
          <a:p>
            <a:pPr marL="216000" indent="-216000">
              <a:buClr>
                <a:srgbClr val="000000"/>
              </a:buClr>
              <a:buSzPct val="45000"/>
              <a:buFont typeface="Wingdings" charset="2"/>
              <a:buChar char=""/>
            </a:pPr>
            <a:r>
              <a:rPr b="0" lang="pl-PL" sz="1800" spc="-1" strike="noStrike">
                <a:latin typeface="Arial"/>
              </a:rPr>
              <a:t>w repozytoriach specjalistycznych,</a:t>
            </a:r>
            <a:endParaRPr b="0" lang="pl-PL" sz="1800" spc="-1" strike="noStrike">
              <a:latin typeface="Arial"/>
            </a:endParaRPr>
          </a:p>
          <a:p>
            <a:pPr marL="216000" indent="-216000">
              <a:buClr>
                <a:srgbClr val="000000"/>
              </a:buClr>
              <a:buSzPct val="45000"/>
              <a:buFont typeface="Wingdings" charset="2"/>
              <a:buChar char=""/>
            </a:pPr>
            <a:r>
              <a:rPr b="0" lang="pl-PL" sz="1800" spc="-1" strike="noStrike">
                <a:latin typeface="Arial"/>
              </a:rPr>
              <a:t>w czasopismach gromadzących dane.</a:t>
            </a:r>
            <a:endParaRPr b="0" lang="pl-PL" sz="1800" spc="-1" strike="noStrike">
              <a:latin typeface="Arial"/>
            </a:endParaRPr>
          </a:p>
          <a:p>
            <a:endParaRPr b="0" lang="pl-PL" sz="1800" spc="-1" strike="noStrike">
              <a:latin typeface="Arial"/>
            </a:endParaRPr>
          </a:p>
          <a:p>
            <a:r>
              <a:rPr b="0" lang="pl-PL" sz="1800" spc="-1" strike="noStrike">
                <a:latin typeface="Arial"/>
              </a:rPr>
              <a:t>Wybieramy tylko zaufane i prestiżowe miejsca.</a:t>
            </a:r>
            <a:endParaRPr b="0" lang="pl-PL" sz="1800" spc="-1" strike="noStrike">
              <a:latin typeface="Arial"/>
            </a:endParaRPr>
          </a:p>
        </p:txBody>
      </p:sp>
      <p:pic>
        <p:nvPicPr>
          <p:cNvPr id="375" name="" descr=""/>
          <p:cNvPicPr/>
          <p:nvPr/>
        </p:nvPicPr>
        <p:blipFill>
          <a:blip r:embed="rId1"/>
          <a:stretch/>
        </p:blipFill>
        <p:spPr>
          <a:xfrm>
            <a:off x="5159160" y="710280"/>
            <a:ext cx="3984840" cy="2241360"/>
          </a:xfrm>
          <a:prstGeom prst="rect">
            <a:avLst/>
          </a:prstGeom>
          <a:ln>
            <a:noFill/>
          </a:ln>
          <a:effectLst>
            <a:outerShdw dist="101823" dir="2700000">
              <a:srgbClr val="81d41a"/>
            </a:outerShdw>
          </a:effectLst>
        </p:spPr>
      </p:pic>
      <p:sp>
        <p:nvSpPr>
          <p:cNvPr id="376" name="TextShape 3"/>
          <p:cNvSpPr txBox="1"/>
          <p:nvPr/>
        </p:nvSpPr>
        <p:spPr>
          <a:xfrm>
            <a:off x="6408000" y="3016080"/>
            <a:ext cx="2160000" cy="648000"/>
          </a:xfrm>
          <a:prstGeom prst="rect">
            <a:avLst/>
          </a:prstGeom>
          <a:noFill/>
          <a:ln>
            <a:noFill/>
          </a:ln>
        </p:spPr>
        <p:txBody>
          <a:bodyPr lIns="90000" rIns="90000" tIns="45000" bIns="45000">
            <a:spAutoFit/>
          </a:bodyPr>
          <a:p>
            <a:r>
              <a:rPr b="0" lang="pl-PL" sz="600" spc="-1" strike="noStrike">
                <a:latin typeface="Arial"/>
              </a:rPr>
              <a:t>Data Humanism, the Revolution will be Visualized, By Giorgia Lupi: Źródło: </a:t>
            </a:r>
            <a:r>
              <a:rPr b="0" lang="pl-PL" sz="600" spc="-1" strike="noStrike">
                <a:latin typeface="Arial"/>
                <a:hlinkClick r:id="rId2"/>
              </a:rPr>
              <a:t>https://medium.com/@giorgialupi/data-humanism-the-revolution-will-be-visualized-31486a30dbfb</a:t>
            </a:r>
            <a:r>
              <a:rPr b="0" lang="pl-PL" sz="600" spc="-1" strike="noStrike">
                <a:latin typeface="Arial"/>
              </a:rPr>
              <a:t>  </a:t>
            </a:r>
            <a:endParaRPr b="0" lang="pl-PL" sz="6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7" name="CustomShape 1"/>
          <p:cNvSpPr/>
          <p:nvPr/>
        </p:nvSpPr>
        <p:spPr>
          <a:xfrm>
            <a:off x="648000" y="473040"/>
            <a:ext cx="7687800" cy="53460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pl-PL" sz="2600" spc="-1" strike="noStrike">
                <a:solidFill>
                  <a:srgbClr val="1a1a1a"/>
                </a:solidFill>
                <a:latin typeface="Raleway"/>
                <a:ea typeface="Raleway"/>
              </a:rPr>
              <a:t>Gdzie udostępniać dane badawcze?</a:t>
            </a:r>
            <a:endParaRPr b="0" lang="pl-PL" sz="2600" spc="-1" strike="noStrike">
              <a:latin typeface="Arial"/>
            </a:endParaRPr>
          </a:p>
        </p:txBody>
      </p:sp>
      <p:sp>
        <p:nvSpPr>
          <p:cNvPr id="378" name="CustomShape 2"/>
          <p:cNvSpPr/>
          <p:nvPr/>
        </p:nvSpPr>
        <p:spPr>
          <a:xfrm>
            <a:off x="729360" y="2078640"/>
            <a:ext cx="3773520" cy="2260440"/>
          </a:xfrm>
          <a:prstGeom prst="rect">
            <a:avLst/>
          </a:prstGeom>
          <a:noFill/>
          <a:ln>
            <a:noFill/>
          </a:ln>
        </p:spPr>
        <p:style>
          <a:lnRef idx="0"/>
          <a:fillRef idx="0"/>
          <a:effectRef idx="0"/>
          <a:fontRef idx="minor"/>
        </p:style>
      </p:sp>
      <p:sp>
        <p:nvSpPr>
          <p:cNvPr id="379" name="CustomShape 3"/>
          <p:cNvSpPr/>
          <p:nvPr/>
        </p:nvSpPr>
        <p:spPr>
          <a:xfrm>
            <a:off x="4866480" y="1655640"/>
            <a:ext cx="3773520" cy="2505960"/>
          </a:xfrm>
          <a:prstGeom prst="rect">
            <a:avLst/>
          </a:prstGeom>
          <a:noFill/>
          <a:ln>
            <a:noFill/>
          </a:ln>
        </p:spPr>
        <p:style>
          <a:lnRef idx="0"/>
          <a:fillRef idx="0"/>
          <a:effectRef idx="0"/>
          <a:fontRef idx="minor"/>
        </p:style>
        <p:txBody>
          <a:bodyPr lIns="90000" rIns="90000" tIns="91440" bIns="91440">
            <a:noAutofit/>
          </a:bodyPr>
          <a:p>
            <a:pPr>
              <a:lnSpc>
                <a:spcPct val="115000"/>
              </a:lnSpc>
            </a:pPr>
            <a:r>
              <a:rPr b="1" lang="pl-PL" sz="1400" spc="-1" strike="noStrike" u="sng">
                <a:solidFill>
                  <a:srgbClr val="595959"/>
                </a:solidFill>
                <a:uFillTx/>
                <a:latin typeface="Lato"/>
                <a:ea typeface="Lato"/>
              </a:rPr>
              <a:t>W </a:t>
            </a:r>
            <a:r>
              <a:rPr b="1" lang="pl-PL" sz="1400" spc="-1" strike="noStrike" u="sng">
                <a:solidFill>
                  <a:srgbClr val="595959"/>
                </a:solidFill>
                <a:uFillTx/>
                <a:latin typeface="Lato"/>
                <a:ea typeface="Lato"/>
                <a:hlinkClick r:id="rId1"/>
              </a:rPr>
              <a:t>czasopisma</a:t>
            </a:r>
            <a:r>
              <a:rPr b="1" lang="pl-PL" sz="1400" spc="-1" strike="noStrike" u="sng">
                <a:solidFill>
                  <a:srgbClr val="595959"/>
                </a:solidFill>
                <a:uFillTx/>
                <a:latin typeface="Lato"/>
                <a:ea typeface="Lato"/>
              </a:rPr>
              <a:t>ch </a:t>
            </a:r>
            <a:r>
              <a:rPr b="0" lang="pl-PL" sz="1400" spc="-1" strike="noStrike">
                <a:solidFill>
                  <a:srgbClr val="595959"/>
                </a:solidFill>
                <a:latin typeface="Lato"/>
                <a:ea typeface="Lato"/>
              </a:rPr>
              <a:t>publikujących zestawy danych badawczych,</a:t>
            </a:r>
            <a:endParaRPr b="0" lang="pl-PL" sz="1400" spc="-1" strike="noStrike">
              <a:latin typeface="Arial"/>
            </a:endParaRPr>
          </a:p>
          <a:p>
            <a:pPr marL="457200" indent="-323280">
              <a:lnSpc>
                <a:spcPct val="115000"/>
              </a:lnSpc>
              <a:buClr>
                <a:srgbClr val="595959"/>
              </a:buClr>
              <a:buFont typeface="Lato"/>
              <a:buChar char="●"/>
            </a:pPr>
            <a:r>
              <a:rPr b="0" lang="pl-PL" sz="1400" spc="-1" strike="noStrike">
                <a:solidFill>
                  <a:srgbClr val="595959"/>
                </a:solidFill>
                <a:latin typeface="Lato"/>
                <a:ea typeface="Lato"/>
              </a:rPr>
              <a:t>artykuły są tam recenzowane, czasopisma działają na wzór tradycyjnych czasopism publikujących artykuły,</a:t>
            </a:r>
            <a:endParaRPr b="0" lang="pl-PL" sz="1400" spc="-1" strike="noStrike">
              <a:latin typeface="Arial"/>
            </a:endParaRPr>
          </a:p>
          <a:p>
            <a:pPr marL="457200" indent="-323280">
              <a:lnSpc>
                <a:spcPct val="115000"/>
              </a:lnSpc>
              <a:buClr>
                <a:srgbClr val="595959"/>
              </a:buClr>
              <a:buFont typeface="Lato"/>
              <a:buChar char="●"/>
            </a:pPr>
            <a:r>
              <a:rPr b="0" lang="pl-PL" sz="1400" spc="-1" strike="noStrike">
                <a:solidFill>
                  <a:srgbClr val="595959"/>
                </a:solidFill>
                <a:latin typeface="Lato"/>
                <a:ea typeface="Lato"/>
              </a:rPr>
              <a:t>zestawy danych są załączane do artykułu i publikowane w czasopiśmie, czasem gromadzone obok w bazach do oddzielnego ich przeszukiwania. </a:t>
            </a:r>
            <a:endParaRPr b="0" lang="pl-PL" sz="1400" spc="-1" strike="noStrike">
              <a:latin typeface="Arial"/>
            </a:endParaRPr>
          </a:p>
        </p:txBody>
      </p:sp>
      <p:sp>
        <p:nvSpPr>
          <p:cNvPr id="380" name="TextShape 4"/>
          <p:cNvSpPr txBox="1"/>
          <p:nvPr/>
        </p:nvSpPr>
        <p:spPr>
          <a:xfrm>
            <a:off x="321120" y="1378800"/>
            <a:ext cx="4286880" cy="1284840"/>
          </a:xfrm>
          <a:prstGeom prst="rect">
            <a:avLst/>
          </a:prstGeom>
          <a:noFill/>
          <a:ln>
            <a:noFill/>
          </a:ln>
        </p:spPr>
        <p:txBody>
          <a:bodyPr lIns="90000" rIns="90000" tIns="45000" bIns="45000">
            <a:spAutoFit/>
          </a:bodyPr>
          <a:p>
            <a:r>
              <a:rPr b="0" lang="pl-PL" sz="1200" spc="-1" strike="noStrike">
                <a:latin typeface="Arial"/>
              </a:rPr>
              <a:t>Earth System Science Data (ESSD) is an international, interdisciplinary journal for the publication of articles on original research data(sets), furthering the reuse of high (reference) quality data of benefit to Earth System Sciences. The editors encourage submissions on original data or data collections which are of sufficient quality and potential impact to contribute to these aims.</a:t>
            </a:r>
            <a:endParaRPr b="0" lang="pl-PL" sz="1200" spc="-1" strike="noStrike">
              <a:latin typeface="Arial"/>
            </a:endParaRPr>
          </a:p>
        </p:txBody>
      </p:sp>
      <p:pic>
        <p:nvPicPr>
          <p:cNvPr id="381" name="" descr=""/>
          <p:cNvPicPr/>
          <p:nvPr/>
        </p:nvPicPr>
        <p:blipFill>
          <a:blip r:embed="rId2"/>
          <a:stretch/>
        </p:blipFill>
        <p:spPr>
          <a:xfrm>
            <a:off x="432000" y="2735640"/>
            <a:ext cx="1174320" cy="1536480"/>
          </a:xfrm>
          <a:prstGeom prst="rect">
            <a:avLst/>
          </a:prstGeom>
          <a:ln>
            <a:noFill/>
          </a:ln>
          <a:effectLst>
            <a:outerShdw dist="101823" dir="2700000">
              <a:srgbClr val="81d41a"/>
            </a:outerShdw>
          </a:effectLst>
        </p:spPr>
      </p:pic>
      <p:sp>
        <p:nvSpPr>
          <p:cNvPr id="382" name="TextShape 5"/>
          <p:cNvSpPr txBox="1"/>
          <p:nvPr/>
        </p:nvSpPr>
        <p:spPr>
          <a:xfrm>
            <a:off x="2123640" y="3095640"/>
            <a:ext cx="2520000" cy="1269720"/>
          </a:xfrm>
          <a:prstGeom prst="rect">
            <a:avLst/>
          </a:prstGeom>
          <a:noFill/>
          <a:ln>
            <a:noFill/>
          </a:ln>
        </p:spPr>
        <p:txBody>
          <a:bodyPr lIns="90000" rIns="90000" tIns="45000" bIns="45000">
            <a:spAutoFit/>
          </a:bodyPr>
          <a:p>
            <a:r>
              <a:rPr b="0" i="1" lang="pl-PL" sz="1400" spc="-1" strike="noStrike">
                <a:solidFill>
                  <a:srgbClr val="595959"/>
                </a:solidFill>
                <a:latin typeface="Lato"/>
                <a:ea typeface="Lato"/>
              </a:rPr>
              <a:t>Uważać na podpisywane umowy, nie przekazywać wszystkich praw do utworu i danych! Oddawać je na wolnych licencjach lub dodawać aneksy.</a:t>
            </a:r>
            <a:endParaRPr b="0" lang="pl-PL" sz="14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3" name="CustomShape 1"/>
          <p:cNvSpPr/>
          <p:nvPr/>
        </p:nvSpPr>
        <p:spPr>
          <a:xfrm>
            <a:off x="864000" y="257040"/>
            <a:ext cx="7687800" cy="53460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pl-PL" sz="2600" spc="-1" strike="noStrike">
                <a:solidFill>
                  <a:srgbClr val="1a1a1a"/>
                </a:solidFill>
                <a:latin typeface="Raleway"/>
                <a:ea typeface="Raleway"/>
              </a:rPr>
              <a:t>Gdzie udostępniać dane badawcze?</a:t>
            </a:r>
            <a:endParaRPr b="0" lang="pl-PL" sz="2600" spc="-1" strike="noStrike">
              <a:latin typeface="Arial"/>
            </a:endParaRPr>
          </a:p>
        </p:txBody>
      </p:sp>
      <p:sp>
        <p:nvSpPr>
          <p:cNvPr id="384" name="CustomShape 2"/>
          <p:cNvSpPr/>
          <p:nvPr/>
        </p:nvSpPr>
        <p:spPr>
          <a:xfrm>
            <a:off x="864000" y="1439640"/>
            <a:ext cx="3662640" cy="441000"/>
          </a:xfrm>
          <a:prstGeom prst="rect">
            <a:avLst/>
          </a:prstGeom>
          <a:noFill/>
          <a:ln>
            <a:noFill/>
          </a:ln>
        </p:spPr>
        <p:style>
          <a:lnRef idx="0"/>
          <a:fillRef idx="0"/>
          <a:effectRef idx="0"/>
          <a:fontRef idx="minor"/>
        </p:style>
        <p:txBody>
          <a:bodyPr lIns="90000" rIns="90000" tIns="91440" bIns="91440">
            <a:noAutofit/>
          </a:bodyPr>
          <a:p>
            <a:pPr>
              <a:lnSpc>
                <a:spcPct val="115000"/>
              </a:lnSpc>
            </a:pPr>
            <a:r>
              <a:rPr b="0" lang="pl-PL" sz="1500" spc="-1" strike="noStrike">
                <a:solidFill>
                  <a:srgbClr val="595959"/>
                </a:solidFill>
                <a:latin typeface="Lato"/>
                <a:ea typeface="Lato"/>
              </a:rPr>
              <a:t>repozytoria danych badawczych</a:t>
            </a:r>
            <a:endParaRPr b="0" lang="pl-PL" sz="1500" spc="-1" strike="noStrike">
              <a:latin typeface="Arial"/>
            </a:endParaRPr>
          </a:p>
          <a:p>
            <a:pPr>
              <a:lnSpc>
                <a:spcPct val="115000"/>
              </a:lnSpc>
              <a:spcBef>
                <a:spcPts val="1599"/>
              </a:spcBef>
              <a:spcAft>
                <a:spcPts val="1599"/>
              </a:spcAft>
            </a:pPr>
            <a:endParaRPr b="0" lang="pl-PL" sz="1500" spc="-1" strike="noStrike">
              <a:latin typeface="Arial"/>
            </a:endParaRPr>
          </a:p>
        </p:txBody>
      </p:sp>
      <p:sp>
        <p:nvSpPr>
          <p:cNvPr id="385" name="CustomShape 3"/>
          <p:cNvSpPr/>
          <p:nvPr/>
        </p:nvSpPr>
        <p:spPr>
          <a:xfrm>
            <a:off x="4536000" y="1079640"/>
            <a:ext cx="4464000" cy="3816000"/>
          </a:xfrm>
          <a:prstGeom prst="rect">
            <a:avLst/>
          </a:prstGeom>
          <a:noFill/>
          <a:ln>
            <a:noFill/>
          </a:ln>
        </p:spPr>
        <p:style>
          <a:lnRef idx="0"/>
          <a:fillRef idx="0"/>
          <a:effectRef idx="0"/>
          <a:fontRef idx="minor"/>
        </p:style>
        <p:txBody>
          <a:bodyPr lIns="90000" rIns="90000" tIns="91440" bIns="91440">
            <a:noAutofit/>
          </a:bodyPr>
          <a:p>
            <a:pPr marL="457200" indent="-323280">
              <a:lnSpc>
                <a:spcPct val="115000"/>
              </a:lnSpc>
              <a:buClr>
                <a:srgbClr val="595959"/>
              </a:buClr>
              <a:buFont typeface="Lato"/>
              <a:buChar char="●"/>
            </a:pPr>
            <a:r>
              <a:rPr b="0" lang="pl-PL" sz="1400" spc="-1" strike="noStrike">
                <a:solidFill>
                  <a:srgbClr val="595959"/>
                </a:solidFill>
                <a:latin typeface="Lato"/>
                <a:ea typeface="Lato"/>
              </a:rPr>
              <a:t>bezpieczne długoterminowe przechowywanie;</a:t>
            </a:r>
            <a:endParaRPr b="0" lang="pl-PL" sz="1400" spc="-1" strike="noStrike">
              <a:latin typeface="Arial"/>
            </a:endParaRPr>
          </a:p>
          <a:p>
            <a:pPr marL="457200" indent="-323280">
              <a:lnSpc>
                <a:spcPct val="115000"/>
              </a:lnSpc>
              <a:buClr>
                <a:srgbClr val="595959"/>
              </a:buClr>
              <a:buFont typeface="Lato"/>
              <a:buChar char="●"/>
            </a:pPr>
            <a:r>
              <a:rPr b="0" lang="pl-PL" sz="1400" spc="-1" strike="noStrike">
                <a:solidFill>
                  <a:srgbClr val="595959"/>
                </a:solidFill>
                <a:latin typeface="Lato"/>
                <a:ea typeface="Lato"/>
              </a:rPr>
              <a:t>stały adres internetowy, możliwość uzyskania trwałego identyfikatora;</a:t>
            </a:r>
            <a:endParaRPr b="0" lang="pl-PL" sz="1400" spc="-1" strike="noStrike">
              <a:latin typeface="Arial"/>
            </a:endParaRPr>
          </a:p>
          <a:p>
            <a:pPr marL="457200" indent="-323280">
              <a:lnSpc>
                <a:spcPct val="115000"/>
              </a:lnSpc>
              <a:buClr>
                <a:srgbClr val="595959"/>
              </a:buClr>
              <a:buFont typeface="Lato"/>
              <a:buChar char="●"/>
            </a:pPr>
            <a:r>
              <a:rPr b="0" lang="pl-PL" sz="1400" spc="-1" strike="noStrike">
                <a:solidFill>
                  <a:srgbClr val="595959"/>
                </a:solidFill>
                <a:latin typeface="Lato"/>
                <a:ea typeface="Lato"/>
              </a:rPr>
              <a:t>łatwość wyszukiwania;</a:t>
            </a:r>
            <a:endParaRPr b="0" lang="pl-PL" sz="1400" spc="-1" strike="noStrike">
              <a:latin typeface="Arial"/>
            </a:endParaRPr>
          </a:p>
          <a:p>
            <a:pPr marL="457200" indent="-323280">
              <a:lnSpc>
                <a:spcPct val="115000"/>
              </a:lnSpc>
              <a:buClr>
                <a:srgbClr val="595959"/>
              </a:buClr>
              <a:buFont typeface="Lato"/>
              <a:buChar char="●"/>
            </a:pPr>
            <a:r>
              <a:rPr b="0" lang="pl-PL" sz="1400" spc="-1" strike="noStrike">
                <a:solidFill>
                  <a:srgbClr val="595959"/>
                </a:solidFill>
                <a:latin typeface="Lato"/>
                <a:ea typeface="Lato"/>
              </a:rPr>
              <a:t>często też informacje statystyczne o tym, jak często dane były pobierane i oglądane;</a:t>
            </a:r>
            <a:endParaRPr b="0" lang="pl-PL" sz="1400" spc="-1" strike="noStrike">
              <a:latin typeface="Arial"/>
            </a:endParaRPr>
          </a:p>
          <a:p>
            <a:pPr marL="457200" indent="-323280">
              <a:lnSpc>
                <a:spcPct val="115000"/>
              </a:lnSpc>
              <a:buClr>
                <a:srgbClr val="595959"/>
              </a:buClr>
              <a:buFont typeface="Lato"/>
              <a:buChar char="●"/>
            </a:pPr>
            <a:r>
              <a:rPr b="0" lang="pl-PL" sz="1400" spc="-1" strike="noStrike">
                <a:solidFill>
                  <a:srgbClr val="595959"/>
                </a:solidFill>
                <a:latin typeface="Lato"/>
                <a:ea typeface="Lato"/>
              </a:rPr>
              <a:t>łatwość cytowania;</a:t>
            </a:r>
            <a:endParaRPr b="0" lang="pl-PL" sz="1400" spc="-1" strike="noStrike">
              <a:latin typeface="Arial"/>
            </a:endParaRPr>
          </a:p>
          <a:p>
            <a:pPr marL="457200" indent="-323280">
              <a:lnSpc>
                <a:spcPct val="115000"/>
              </a:lnSpc>
              <a:buClr>
                <a:srgbClr val="595959"/>
              </a:buClr>
              <a:buFont typeface="Lato"/>
              <a:buChar char="●"/>
            </a:pPr>
            <a:r>
              <a:rPr b="0" lang="pl-PL" sz="1400" spc="-1" strike="noStrike">
                <a:solidFill>
                  <a:srgbClr val="595959"/>
                </a:solidFill>
                <a:latin typeface="Lato"/>
                <a:ea typeface="Lato"/>
              </a:rPr>
              <a:t>dostosowane standardy;</a:t>
            </a:r>
            <a:endParaRPr b="0" lang="pl-PL" sz="1400" spc="-1" strike="noStrike">
              <a:latin typeface="Arial"/>
            </a:endParaRPr>
          </a:p>
          <a:p>
            <a:pPr marL="457200" indent="-323280">
              <a:lnSpc>
                <a:spcPct val="115000"/>
              </a:lnSpc>
              <a:buClr>
                <a:srgbClr val="595959"/>
              </a:buClr>
              <a:buFont typeface="Lato"/>
              <a:buChar char="●"/>
            </a:pPr>
            <a:r>
              <a:rPr b="0" lang="pl-PL" sz="1400" spc="-1" strike="noStrike">
                <a:solidFill>
                  <a:srgbClr val="595959"/>
                </a:solidFill>
                <a:latin typeface="Lato"/>
                <a:ea typeface="Lato"/>
              </a:rPr>
              <a:t>zachowane przepisy prawa, indywidualna możliwość wyboru wolnych licencji.</a:t>
            </a:r>
            <a:endParaRPr b="0" lang="pl-PL" sz="1400" spc="-1" strike="noStrike">
              <a:latin typeface="Arial"/>
            </a:endParaRPr>
          </a:p>
        </p:txBody>
      </p:sp>
      <p:pic>
        <p:nvPicPr>
          <p:cNvPr id="386" name="" descr=""/>
          <p:cNvPicPr/>
          <p:nvPr/>
        </p:nvPicPr>
        <p:blipFill>
          <a:blip r:embed="rId1"/>
          <a:stretch/>
        </p:blipFill>
        <p:spPr>
          <a:xfrm>
            <a:off x="720000" y="2015640"/>
            <a:ext cx="3672000" cy="2448000"/>
          </a:xfrm>
          <a:prstGeom prst="rect">
            <a:avLst/>
          </a:prstGeom>
          <a:ln>
            <a:noFill/>
          </a:ln>
          <a:effectLst>
            <a:outerShdw dist="101823" dir="2700000">
              <a:srgbClr val="81d41a"/>
            </a:outerShdw>
          </a:effectLst>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7" name="CustomShape 1"/>
          <p:cNvSpPr/>
          <p:nvPr/>
        </p:nvSpPr>
        <p:spPr>
          <a:xfrm>
            <a:off x="730080" y="1318320"/>
            <a:ext cx="3300120" cy="138096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pl-PL" sz="2600" spc="-1" strike="noStrike">
                <a:solidFill>
                  <a:srgbClr val="1a1a1a"/>
                </a:solidFill>
                <a:latin typeface="Raleway"/>
                <a:ea typeface="Raleway"/>
              </a:rPr>
              <a:t>Jak wybrać</a:t>
            </a:r>
            <a:br/>
            <a:r>
              <a:rPr b="1" lang="pl-PL" sz="2600" spc="-1" strike="noStrike">
                <a:solidFill>
                  <a:srgbClr val="1a1a1a"/>
                </a:solidFill>
                <a:latin typeface="Raleway"/>
                <a:ea typeface="Raleway"/>
              </a:rPr>
              <a:t>repozytorium?</a:t>
            </a:r>
            <a:endParaRPr b="0" lang="pl-PL" sz="2600" spc="-1" strike="noStrike">
              <a:latin typeface="Arial"/>
            </a:endParaRPr>
          </a:p>
        </p:txBody>
      </p:sp>
      <p:sp>
        <p:nvSpPr>
          <p:cNvPr id="388" name="CustomShape 2"/>
          <p:cNvSpPr/>
          <p:nvPr/>
        </p:nvSpPr>
        <p:spPr>
          <a:xfrm>
            <a:off x="721080" y="2571480"/>
            <a:ext cx="3300120" cy="1806840"/>
          </a:xfrm>
          <a:prstGeom prst="rect">
            <a:avLst/>
          </a:prstGeom>
          <a:noFill/>
          <a:ln>
            <a:noFill/>
          </a:ln>
        </p:spPr>
        <p:style>
          <a:lnRef idx="0"/>
          <a:fillRef idx="0"/>
          <a:effectRef idx="0"/>
          <a:fontRef idx="minor"/>
        </p:style>
        <p:txBody>
          <a:bodyPr lIns="90000" rIns="90000" tIns="91440" bIns="91440">
            <a:noAutofit/>
          </a:bodyPr>
          <a:p>
            <a:pPr marL="457200" indent="-323280">
              <a:lnSpc>
                <a:spcPct val="115000"/>
              </a:lnSpc>
              <a:buClr>
                <a:srgbClr val="595959"/>
              </a:buClr>
              <a:buFont typeface="StarSymbol"/>
              <a:buAutoNum type="arabicPeriod"/>
            </a:pPr>
            <a:r>
              <a:rPr b="0" lang="pl-PL" sz="1400" spc="-1" strike="noStrike">
                <a:solidFill>
                  <a:srgbClr val="595959"/>
                </a:solidFill>
                <a:latin typeface="Lato"/>
                <a:ea typeface="Lato"/>
              </a:rPr>
              <a:t>repozytoria dziedzinowe</a:t>
            </a:r>
            <a:endParaRPr b="0" lang="pl-PL" sz="1400" spc="-1" strike="noStrike">
              <a:latin typeface="Arial"/>
            </a:endParaRPr>
          </a:p>
          <a:p>
            <a:pPr marL="457200" indent="-323280">
              <a:lnSpc>
                <a:spcPct val="115000"/>
              </a:lnSpc>
              <a:buClr>
                <a:srgbClr val="595959"/>
              </a:buClr>
              <a:buFont typeface="StarSymbol"/>
              <a:buAutoNum type="arabicPeriod"/>
            </a:pPr>
            <a:r>
              <a:rPr b="0" lang="pl-PL" sz="1400" spc="-1" strike="noStrike">
                <a:solidFill>
                  <a:srgbClr val="595959"/>
                </a:solidFill>
                <a:latin typeface="Lato"/>
                <a:ea typeface="Lato"/>
              </a:rPr>
              <a:t>repozytorium instytucjonalne</a:t>
            </a:r>
            <a:endParaRPr b="0" lang="pl-PL" sz="1400" spc="-1" strike="noStrike">
              <a:latin typeface="Arial"/>
            </a:endParaRPr>
          </a:p>
          <a:p>
            <a:pPr marL="457200" indent="-323280">
              <a:lnSpc>
                <a:spcPct val="115000"/>
              </a:lnSpc>
              <a:buClr>
                <a:srgbClr val="595959"/>
              </a:buClr>
              <a:buFont typeface="StarSymbol"/>
              <a:buAutoNum type="arabicPeriod"/>
            </a:pPr>
            <a:r>
              <a:rPr b="0" lang="pl-PL" sz="1400" spc="-1" strike="noStrike">
                <a:solidFill>
                  <a:srgbClr val="595959"/>
                </a:solidFill>
                <a:latin typeface="Lato"/>
                <a:ea typeface="Lato"/>
              </a:rPr>
              <a:t>repozytoria ogólnego przeznaczenia</a:t>
            </a:r>
            <a:endParaRPr b="0" lang="pl-PL" sz="1400" spc="-1" strike="noStrike">
              <a:latin typeface="Arial"/>
            </a:endParaRPr>
          </a:p>
          <a:p>
            <a:pPr marL="457200" indent="-323280">
              <a:lnSpc>
                <a:spcPct val="115000"/>
              </a:lnSpc>
              <a:buClr>
                <a:srgbClr val="595959"/>
              </a:buClr>
              <a:buFont typeface="StarSymbol"/>
              <a:buAutoNum type="arabicPeriod"/>
            </a:pPr>
            <a:r>
              <a:rPr b="0" lang="pl-PL" sz="1400" spc="-1" strike="noStrike">
                <a:solidFill>
                  <a:srgbClr val="595959"/>
                </a:solidFill>
                <a:latin typeface="Lato"/>
                <a:ea typeface="Lato"/>
              </a:rPr>
              <a:t>wyszukiwanie w katalogu repozytoriów danych badawczych</a:t>
            </a:r>
            <a:endParaRPr b="0" lang="pl-PL" sz="1400" spc="-1" strike="noStrike">
              <a:latin typeface="Arial"/>
            </a:endParaRPr>
          </a:p>
        </p:txBody>
      </p:sp>
      <p:pic>
        <p:nvPicPr>
          <p:cNvPr id="389" name="Google Shape;278;p41" descr=""/>
          <p:cNvPicPr/>
          <p:nvPr/>
        </p:nvPicPr>
        <p:blipFill>
          <a:blip r:embed="rId1"/>
          <a:srcRect l="0" t="0" r="33068" b="0"/>
          <a:stretch/>
        </p:blipFill>
        <p:spPr>
          <a:xfrm>
            <a:off x="4475520" y="995400"/>
            <a:ext cx="4092480" cy="660240"/>
          </a:xfrm>
          <a:prstGeom prst="rect">
            <a:avLst/>
          </a:prstGeom>
          <a:ln>
            <a:noFill/>
          </a:ln>
          <a:effectLst>
            <a:outerShdw dist="101823" dir="2700000">
              <a:srgbClr val="81d41a"/>
            </a:outerShdw>
          </a:effectLst>
        </p:spPr>
      </p:pic>
      <p:pic>
        <p:nvPicPr>
          <p:cNvPr id="390" name="Google Shape;279;p41" descr=""/>
          <p:cNvPicPr/>
          <p:nvPr/>
        </p:nvPicPr>
        <p:blipFill>
          <a:blip r:embed="rId2"/>
          <a:stretch/>
        </p:blipFill>
        <p:spPr>
          <a:xfrm>
            <a:off x="5184000" y="1895400"/>
            <a:ext cx="3001680" cy="1200240"/>
          </a:xfrm>
          <a:prstGeom prst="rect">
            <a:avLst/>
          </a:prstGeom>
          <a:ln>
            <a:noFill/>
          </a:ln>
          <a:effectLst>
            <a:outerShdw dist="101823" dir="2700000">
              <a:srgbClr val="81d41a"/>
            </a:outerShdw>
          </a:effectLst>
        </p:spPr>
      </p:pic>
      <p:pic>
        <p:nvPicPr>
          <p:cNvPr id="391" name="Google Shape;280;p41" descr=""/>
          <p:cNvPicPr/>
          <p:nvPr/>
        </p:nvPicPr>
        <p:blipFill>
          <a:blip r:embed="rId3"/>
          <a:stretch/>
        </p:blipFill>
        <p:spPr>
          <a:xfrm>
            <a:off x="4824000" y="3311640"/>
            <a:ext cx="3696120" cy="1426680"/>
          </a:xfrm>
          <a:prstGeom prst="rect">
            <a:avLst/>
          </a:prstGeom>
          <a:ln>
            <a:noFill/>
          </a:ln>
          <a:effectLst>
            <a:outerShdw dist="101823" dir="2700000">
              <a:srgbClr val="81d41a"/>
            </a:outerShdw>
          </a:effectLst>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2" name="CustomShape 1"/>
          <p:cNvSpPr/>
          <p:nvPr/>
        </p:nvSpPr>
        <p:spPr>
          <a:xfrm>
            <a:off x="659880" y="166320"/>
            <a:ext cx="7476120" cy="91332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pl-PL" sz="2600" spc="-1" strike="noStrike">
                <a:solidFill>
                  <a:srgbClr val="1a1a1a"/>
                </a:solidFill>
                <a:latin typeface="Raleway"/>
                <a:ea typeface="Raleway"/>
              </a:rPr>
              <a:t>Jak wybrać repozytorium?</a:t>
            </a:r>
            <a:endParaRPr b="0" lang="pl-PL" sz="2600" spc="-1" strike="noStrike">
              <a:latin typeface="Arial"/>
            </a:endParaRPr>
          </a:p>
        </p:txBody>
      </p:sp>
      <p:pic>
        <p:nvPicPr>
          <p:cNvPr id="393" name="Google Shape;280;p41" descr=""/>
          <p:cNvPicPr/>
          <p:nvPr/>
        </p:nvPicPr>
        <p:blipFill>
          <a:blip r:embed="rId1"/>
          <a:stretch/>
        </p:blipFill>
        <p:spPr>
          <a:xfrm>
            <a:off x="5303880" y="2172960"/>
            <a:ext cx="3696120" cy="1426680"/>
          </a:xfrm>
          <a:prstGeom prst="rect">
            <a:avLst/>
          </a:prstGeom>
          <a:ln>
            <a:noFill/>
          </a:ln>
          <a:effectLst>
            <a:outerShdw dist="101823" dir="2700000">
              <a:srgbClr val="81d41a"/>
            </a:outerShdw>
          </a:effectLst>
        </p:spPr>
      </p:pic>
      <p:pic>
        <p:nvPicPr>
          <p:cNvPr id="394" name="" descr=""/>
          <p:cNvPicPr/>
          <p:nvPr/>
        </p:nvPicPr>
        <p:blipFill>
          <a:blip r:embed="rId2"/>
          <a:stretch/>
        </p:blipFill>
        <p:spPr>
          <a:xfrm>
            <a:off x="576000" y="1439640"/>
            <a:ext cx="4661640" cy="3107880"/>
          </a:xfrm>
          <a:prstGeom prst="rect">
            <a:avLst/>
          </a:prstGeom>
          <a:ln>
            <a:noFill/>
          </a:ln>
          <a:effectLst>
            <a:outerShdw dist="101823" dir="2700000">
              <a:srgbClr val="81d41a"/>
            </a:outerShdw>
          </a:effectLst>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5" name="TextShape 1"/>
          <p:cNvSpPr txBox="1"/>
          <p:nvPr/>
        </p:nvSpPr>
        <p:spPr>
          <a:xfrm>
            <a:off x="864000" y="588960"/>
            <a:ext cx="4104000" cy="602280"/>
          </a:xfrm>
          <a:prstGeom prst="rect">
            <a:avLst/>
          </a:prstGeom>
          <a:noFill/>
          <a:ln>
            <a:noFill/>
          </a:ln>
        </p:spPr>
        <p:txBody>
          <a:bodyPr lIns="90000" rIns="90000" tIns="45000" bIns="45000">
            <a:spAutoFit/>
          </a:bodyPr>
          <a:p>
            <a:r>
              <a:rPr b="0" lang="pl-PL" sz="1800" spc="-1" strike="noStrike">
                <a:latin typeface="Arial"/>
              </a:rPr>
              <a:t>6. zarządzanie danymi (data steward)</a:t>
            </a:r>
            <a:endParaRPr b="0" lang="pl-PL" sz="1800" spc="-1" strike="noStrike">
              <a:latin typeface="Arial"/>
            </a:endParaRPr>
          </a:p>
        </p:txBody>
      </p:sp>
      <p:graphicFrame>
        <p:nvGraphicFramePr>
          <p:cNvPr id="396" name="Table 2"/>
          <p:cNvGraphicFramePr/>
          <p:nvPr/>
        </p:nvGraphicFramePr>
        <p:xfrm>
          <a:off x="728640" y="1584720"/>
          <a:ext cx="4972320" cy="1026720"/>
        </p:xfrm>
        <a:graphic>
          <a:graphicData uri="http://schemas.openxmlformats.org/drawingml/2006/table">
            <a:tbl>
              <a:tblPr/>
              <a:tblGrid>
                <a:gridCol w="4972680"/>
              </a:tblGrid>
              <a:tr h="1027080">
                <a:tc>
                  <a:txBody>
                    <a:bodyPr lIns="90000" rIns="90000" tIns="46800" bIns="46800">
                      <a:noAutofit/>
                    </a:bodyPr>
                    <a:p>
                      <a:r>
                        <a:rPr b="0" lang="pl-PL" sz="1100" spc="-1" strike="noStrike">
                          <a:latin typeface="Arial"/>
                        </a:rPr>
                        <a:t>Kto będzie odpowiadał za zarządzanie danymi (tj. kto będzie ich opiekunem)? </a:t>
                      </a:r>
                      <a:endParaRPr b="0" lang="pl-PL" sz="1100" spc="-1" strike="noStrike">
                        <a:latin typeface="Arial"/>
                      </a:endParaRPr>
                    </a:p>
                    <a:p>
                      <a:r>
                        <a:rPr b="0" lang="pl-PL" sz="1100" spc="-1" strike="noStrike">
                          <a:latin typeface="Arial"/>
                        </a:rPr>
                        <a:t>Warto rozważyć następujące kwestie: </a:t>
                      </a:r>
                      <a:endParaRPr b="0" lang="pl-PL" sz="1100" spc="-1" strike="noStrike">
                        <a:latin typeface="Arial"/>
                      </a:endParaRPr>
                    </a:p>
                    <a:p>
                      <a:r>
                        <a:rPr b="0" lang="pl-PL" sz="1100" spc="-1" strike="noStrike">
                          <a:latin typeface="Arial"/>
                        </a:rPr>
                        <a:t>− </a:t>
                      </a:r>
                      <a:r>
                        <a:rPr b="0" lang="pl-PL" sz="1100" spc="-1" strike="noStrike">
                          <a:latin typeface="Arial"/>
                        </a:rPr>
                        <a:t>Jaką rolę pełni w Państwa instytucji opiekun danych? </a:t>
                      </a:r>
                      <a:endParaRPr b="0" lang="pl-PL" sz="1100" spc="-1" strike="noStrike">
                        <a:latin typeface="Arial"/>
                      </a:endParaRPr>
                    </a:p>
                    <a:p>
                      <a:r>
                        <a:rPr b="0" lang="pl-PL" sz="1100" spc="-1" strike="noStrike">
                          <a:latin typeface="Arial"/>
                        </a:rPr>
                        <a:t>− </a:t>
                      </a:r>
                      <a:r>
                        <a:rPr b="0" lang="pl-PL" sz="1100" spc="-1" strike="noStrike">
                          <a:latin typeface="Arial"/>
                        </a:rPr>
                        <a:t>Jakie zajmuje stanowisko w jej obrębie? </a:t>
                      </a:r>
                      <a:endParaRPr b="0" lang="pl-PL" sz="1100" spc="-1" strike="noStrike">
                        <a:latin typeface="Arial"/>
                      </a:endParaRPr>
                    </a:p>
                    <a:p>
                      <a:endParaRPr b="0" lang="pl-PL" sz="11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77bc65"/>
                    </a:solidFill>
                  </a:tcPr>
                </a:tc>
              </a:tr>
            </a:tbl>
          </a:graphicData>
        </a:graphic>
      </p:graphicFrame>
      <p:graphicFrame>
        <p:nvGraphicFramePr>
          <p:cNvPr id="397" name="Table 3"/>
          <p:cNvGraphicFramePr/>
          <p:nvPr/>
        </p:nvGraphicFramePr>
        <p:xfrm>
          <a:off x="741600" y="2992320"/>
          <a:ext cx="5010120" cy="1182240"/>
        </p:xfrm>
        <a:graphic>
          <a:graphicData uri="http://schemas.openxmlformats.org/drawingml/2006/table">
            <a:tbl>
              <a:tblPr/>
              <a:tblGrid>
                <a:gridCol w="5010480"/>
              </a:tblGrid>
              <a:tr h="343440">
                <a:tc>
                  <a:txBody>
                    <a:bodyPr lIns="90000" rIns="90000" tIns="46800" bIns="46800">
                      <a:noAutofit/>
                    </a:bodyPr>
                    <a:p>
                      <a:r>
                        <a:rPr b="0" lang="pl-PL" sz="1100" spc="-1" strike="noStrike">
                          <a:latin typeface="Arial"/>
                        </a:rPr>
                        <a:t>Jakie zasoby zostaną przeznaczone na cele zarządzania danymi i zagwarantowanie przestrzegania zasad FAIR</a:t>
                      </a:r>
                      <a:r>
                        <a:rPr b="0" lang="pl-PL" sz="700" spc="-1" strike="noStrike">
                          <a:latin typeface="Arial"/>
                        </a:rPr>
                        <a:t>5</a:t>
                      </a:r>
                      <a:r>
                        <a:rPr b="0" lang="pl-PL" sz="1100" spc="-1" strike="noStrike">
                          <a:latin typeface="Arial"/>
                        </a:rPr>
                        <a:t>? </a:t>
                      </a:r>
                      <a:endParaRPr b="0" lang="pl-PL" sz="1100" spc="-1" strike="noStrike">
                        <a:latin typeface="Arial"/>
                      </a:endParaRPr>
                    </a:p>
                    <a:p>
                      <a:r>
                        <a:rPr b="0" lang="pl-PL" sz="1100" spc="-1" strike="noStrike">
                          <a:latin typeface="Arial"/>
                        </a:rPr>
                        <a:t>Warto rozważyć następujące kwestie: </a:t>
                      </a:r>
                      <a:endParaRPr b="0" lang="pl-PL" sz="1100" spc="-1" strike="noStrike">
                        <a:latin typeface="Arial"/>
                      </a:endParaRPr>
                    </a:p>
                    <a:p>
                      <a:r>
                        <a:rPr b="0" lang="pl-PL" sz="1100" spc="-1" strike="noStrike">
                          <a:latin typeface="Arial"/>
                        </a:rPr>
                        <a:t>− </a:t>
                      </a:r>
                      <a:r>
                        <a:rPr b="0" lang="pl-PL" sz="1100" spc="-1" strike="noStrike">
                          <a:latin typeface="Arial"/>
                        </a:rPr>
                        <a:t>Jakie koszty związane będą z zapewnieniem standardów FAIR w projekcie? </a:t>
                      </a:r>
                      <a:endParaRPr b="0" lang="pl-PL" sz="1100" spc="-1" strike="noStrike">
                        <a:latin typeface="Arial"/>
                      </a:endParaRPr>
                    </a:p>
                    <a:p>
                      <a:r>
                        <a:rPr b="0" lang="pl-PL" sz="1100" spc="-1" strike="noStrike">
                          <a:latin typeface="Arial"/>
                        </a:rPr>
                        <a:t>− </a:t>
                      </a:r>
                      <a:r>
                        <a:rPr b="0" lang="pl-PL" sz="1100" spc="-1" strike="noStrike">
                          <a:latin typeface="Arial"/>
                        </a:rPr>
                        <a:t>W jaki sposób zostaną opłacone? </a:t>
                      </a:r>
                      <a:endParaRPr b="0" lang="pl-PL" sz="1100" spc="-1" strike="noStrike">
                        <a:latin typeface="Arial"/>
                      </a:endParaRPr>
                    </a:p>
                    <a:p>
                      <a:endParaRPr b="0" lang="pl-PL" sz="11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bl>
          </a:graphicData>
        </a:graphic>
      </p:graphicFrame>
      <p:pic>
        <p:nvPicPr>
          <p:cNvPr id="398" name="" descr=""/>
          <p:cNvPicPr/>
          <p:nvPr/>
        </p:nvPicPr>
        <p:blipFill>
          <a:blip r:embed="rId1"/>
          <a:stretch/>
        </p:blipFill>
        <p:spPr>
          <a:xfrm>
            <a:off x="5904000" y="719640"/>
            <a:ext cx="3025440" cy="1871280"/>
          </a:xfrm>
          <a:prstGeom prst="rect">
            <a:avLst/>
          </a:prstGeom>
          <a:ln>
            <a:noFill/>
          </a:ln>
          <a:effectLst>
            <a:outerShdw dist="101823" dir="2700000">
              <a:srgbClr val="81d41a"/>
            </a:outerShdw>
          </a:effectLst>
        </p:spPr>
      </p:pic>
      <p:sp>
        <p:nvSpPr>
          <p:cNvPr id="399" name="TextShape 4"/>
          <p:cNvSpPr txBox="1"/>
          <p:nvPr/>
        </p:nvSpPr>
        <p:spPr>
          <a:xfrm>
            <a:off x="6021360" y="2676240"/>
            <a:ext cx="2808000" cy="347400"/>
          </a:xfrm>
          <a:prstGeom prst="rect">
            <a:avLst/>
          </a:prstGeom>
          <a:noFill/>
          <a:ln>
            <a:noFill/>
          </a:ln>
        </p:spPr>
        <p:txBody>
          <a:bodyPr lIns="90000" rIns="90000" tIns="45000" bIns="45000">
            <a:spAutoFit/>
          </a:bodyPr>
          <a:p>
            <a:r>
              <a:rPr b="0" lang="pl-PL" sz="600" spc="-1" strike="noStrike">
                <a:latin typeface="Arial"/>
              </a:rPr>
              <a:t>(Jirsak/Shutterstock), źródło: </a:t>
            </a:r>
            <a:r>
              <a:rPr b="0" lang="pl-PL" sz="600" spc="-1" strike="noStrike">
                <a:latin typeface="Arial"/>
                <a:hlinkClick r:id="rId2"/>
              </a:rPr>
              <a:t>https://www.datanami.com/2019/05/03/enterprise-reclaims-role-as-worlds-data-steward/</a:t>
            </a:r>
            <a:r>
              <a:rPr b="0" lang="pl-PL" sz="600" spc="-1" strike="noStrike">
                <a:latin typeface="Arial"/>
              </a:rPr>
              <a:t> </a:t>
            </a:r>
            <a:endParaRPr b="0" lang="pl-PL" sz="6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0" name="" descr=""/>
          <p:cNvPicPr/>
          <p:nvPr/>
        </p:nvPicPr>
        <p:blipFill>
          <a:blip r:embed="rId1"/>
          <a:stretch/>
        </p:blipFill>
        <p:spPr>
          <a:xfrm>
            <a:off x="4223880" y="967680"/>
            <a:ext cx="4920120" cy="3279960"/>
          </a:xfrm>
          <a:prstGeom prst="rect">
            <a:avLst/>
          </a:prstGeom>
          <a:ln>
            <a:noFill/>
          </a:ln>
          <a:effectLst>
            <a:outerShdw dist="101823" dir="2700000">
              <a:srgbClr val="81d41a"/>
            </a:outerShdw>
          </a:effectLst>
        </p:spPr>
      </p:pic>
      <p:pic>
        <p:nvPicPr>
          <p:cNvPr id="401" name="" descr=""/>
          <p:cNvPicPr/>
          <p:nvPr/>
        </p:nvPicPr>
        <p:blipFill>
          <a:blip r:embed="rId2"/>
          <a:stretch/>
        </p:blipFill>
        <p:spPr>
          <a:xfrm>
            <a:off x="3253320" y="1207440"/>
            <a:ext cx="2002680" cy="2824200"/>
          </a:xfrm>
          <a:prstGeom prst="rect">
            <a:avLst/>
          </a:prstGeom>
          <a:ln>
            <a:noFill/>
          </a:ln>
          <a:effectLst>
            <a:outerShdw dist="101823" dir="2700000">
              <a:srgbClr val="81d41a"/>
            </a:outerShdw>
          </a:effectLst>
        </p:spPr>
      </p:pic>
      <p:sp>
        <p:nvSpPr>
          <p:cNvPr id="402" name="TextShape 1"/>
          <p:cNvSpPr txBox="1"/>
          <p:nvPr/>
        </p:nvSpPr>
        <p:spPr>
          <a:xfrm>
            <a:off x="504000" y="719640"/>
            <a:ext cx="3384000" cy="602280"/>
          </a:xfrm>
          <a:prstGeom prst="rect">
            <a:avLst/>
          </a:prstGeom>
          <a:noFill/>
          <a:ln>
            <a:noFill/>
          </a:ln>
        </p:spPr>
        <p:txBody>
          <a:bodyPr lIns="90000" rIns="90000" tIns="45000" bIns="45000">
            <a:spAutoFit/>
          </a:bodyPr>
          <a:p>
            <a:r>
              <a:rPr b="0" lang="pl-PL" sz="1800" spc="-1" strike="noStrike">
                <a:latin typeface="Arial"/>
              </a:rPr>
              <a:t>Wzorce dla pracowników UMK</a:t>
            </a:r>
            <a:endParaRPr b="0" lang="pl-PL" sz="1800" spc="-1" strike="noStrike">
              <a:latin typeface="Arial"/>
            </a:endParaRPr>
          </a:p>
        </p:txBody>
      </p:sp>
      <p:sp>
        <p:nvSpPr>
          <p:cNvPr id="403" name="TextShape 2"/>
          <p:cNvSpPr txBox="1"/>
          <p:nvPr/>
        </p:nvSpPr>
        <p:spPr>
          <a:xfrm>
            <a:off x="288000" y="1910880"/>
            <a:ext cx="2736000" cy="2172240"/>
          </a:xfrm>
          <a:prstGeom prst="rect">
            <a:avLst/>
          </a:prstGeom>
          <a:noFill/>
          <a:ln>
            <a:noFill/>
          </a:ln>
        </p:spPr>
        <p:txBody>
          <a:bodyPr lIns="90000" rIns="90000" tIns="45000" bIns="45000">
            <a:spAutoFit/>
          </a:bodyPr>
          <a:p>
            <a:pPr algn="ctr">
              <a:lnSpc>
                <a:spcPct val="100000"/>
              </a:lnSpc>
            </a:pPr>
            <a:r>
              <a:rPr b="0" lang="pl-PL" sz="1400" spc="-1" strike="noStrike">
                <a:solidFill>
                  <a:srgbClr val="111111"/>
                </a:solidFill>
                <a:latin typeface="Arial"/>
              </a:rPr>
              <a:t>Przykładowy “Plan zarządzania danymi medycznymi” – model do grantu zagranicznego</a:t>
            </a:r>
            <a:endParaRPr b="0" lang="pl-PL" sz="1400" spc="-1" strike="noStrike">
              <a:latin typeface="Arial"/>
            </a:endParaRPr>
          </a:p>
          <a:p>
            <a:pPr algn="ctr">
              <a:lnSpc>
                <a:spcPct val="100000"/>
              </a:lnSpc>
            </a:pPr>
            <a:r>
              <a:rPr b="0" lang="pl-PL" sz="1400" spc="-1" strike="noStrike">
                <a:solidFill>
                  <a:srgbClr val="111111"/>
                </a:solidFill>
                <a:latin typeface="Arial"/>
              </a:rPr>
              <a:t>opracowany przez Daniela Gackowskiego z Collegium Medicum UMK i Bożenę Bednarek-Michalską  z Biblioteki Uniwersyteckiej.</a:t>
            </a:r>
            <a:endParaRPr b="0" lang="pl-PL" sz="1400" spc="-1" strike="noStrike">
              <a:latin typeface="Arial"/>
            </a:endParaRPr>
          </a:p>
          <a:p>
            <a:pPr algn="ctr">
              <a:lnSpc>
                <a:spcPct val="100000"/>
              </a:lnSpc>
            </a:pPr>
            <a:endParaRPr b="0" lang="pl-PL" sz="1400" spc="-1" strike="noStrike">
              <a:latin typeface="Arial"/>
            </a:endParaRPr>
          </a:p>
          <a:p>
            <a:pPr algn="ctr">
              <a:lnSpc>
                <a:spcPct val="100000"/>
              </a:lnSpc>
            </a:pPr>
            <a:r>
              <a:rPr b="0" i="1" lang="pl-PL" sz="1000" spc="-1" strike="noStrike">
                <a:solidFill>
                  <a:srgbClr val="111111"/>
                </a:solidFill>
                <a:latin typeface="Arial"/>
              </a:rPr>
              <a:t>Proszę wysyłać zapotrzebowanie na pliki na  adres: </a:t>
            </a:r>
            <a:r>
              <a:rPr b="0" i="1" lang="pl-PL" sz="1000" spc="-1" strike="noStrike">
                <a:solidFill>
                  <a:srgbClr val="111111"/>
                </a:solidFill>
                <a:latin typeface="Arial"/>
                <a:hlinkClick r:id="rId3"/>
              </a:rPr>
              <a:t>bozena@umk.pl</a:t>
            </a:r>
            <a:endParaRPr b="0" lang="pl-PL" sz="1000" spc="-1" strike="noStrike">
              <a:latin typeface="Arial"/>
            </a:endParaRPr>
          </a:p>
        </p:txBody>
      </p:sp>
      <p:sp>
        <p:nvSpPr>
          <p:cNvPr id="404" name="TextShape 3"/>
          <p:cNvSpPr txBox="1"/>
          <p:nvPr/>
        </p:nvSpPr>
        <p:spPr>
          <a:xfrm>
            <a:off x="5760000" y="4463640"/>
            <a:ext cx="1540080" cy="346320"/>
          </a:xfrm>
          <a:prstGeom prst="rect">
            <a:avLst/>
          </a:prstGeom>
          <a:noFill/>
          <a:ln>
            <a:noFill/>
          </a:ln>
        </p:spPr>
        <p:txBody>
          <a:bodyPr lIns="90000" rIns="90000" tIns="45000" bIns="45000">
            <a:spAutoFit/>
          </a:bodyPr>
          <a:p>
            <a:r>
              <a:rPr b="0" lang="pl-PL" sz="1800" spc="-1" strike="noStrike">
                <a:latin typeface="Arial"/>
              </a:rPr>
              <a:t>Wpis do OSF</a:t>
            </a:r>
            <a:endParaRPr b="0" lang="pl-PL" sz="18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5" name="CustomShape 1"/>
          <p:cNvSpPr/>
          <p:nvPr/>
        </p:nvSpPr>
        <p:spPr>
          <a:xfrm>
            <a:off x="432000" y="1321920"/>
            <a:ext cx="8352000" cy="2566080"/>
          </a:xfrm>
          <a:prstGeom prst="rect">
            <a:avLst/>
          </a:prstGeom>
          <a:noFill/>
          <a:ln>
            <a:noFill/>
          </a:ln>
        </p:spPr>
        <p:style>
          <a:lnRef idx="0"/>
          <a:fillRef idx="0"/>
          <a:effectRef idx="0"/>
          <a:fontRef idx="minor"/>
        </p:style>
        <p:txBody>
          <a:bodyPr lIns="90000" rIns="90000" tIns="91440" bIns="91440">
            <a:noAutofit/>
          </a:bodyPr>
          <a:p>
            <a:pPr algn="ctr">
              <a:lnSpc>
                <a:spcPct val="100000"/>
              </a:lnSpc>
            </a:pPr>
            <a:r>
              <a:rPr b="1" lang="pl-PL" sz="2600" spc="-1" strike="noStrike">
                <a:solidFill>
                  <a:srgbClr val="ffffff"/>
                </a:solidFill>
                <a:latin typeface="Raleway"/>
                <a:ea typeface="Raleway"/>
              </a:rPr>
              <a:t>Szkolenie całodniowe ICM UW odbędzie się w dniu 26 listopada 2019 roku </a:t>
            </a:r>
            <a:endParaRPr b="0" lang="pl-PL" sz="2600" spc="-1" strike="noStrike">
              <a:latin typeface="Arial"/>
            </a:endParaRPr>
          </a:p>
          <a:p>
            <a:pPr algn="ctr">
              <a:lnSpc>
                <a:spcPct val="100000"/>
              </a:lnSpc>
            </a:pPr>
            <a:r>
              <a:rPr b="1" lang="pl-PL" sz="2600" spc="-1" strike="noStrike">
                <a:solidFill>
                  <a:srgbClr val="ffffff"/>
                </a:solidFill>
                <a:latin typeface="Raleway"/>
                <a:ea typeface="Raleway"/>
              </a:rPr>
              <a:t>w Bibliotece Uniwersyteckiej w Toruniu sala konferencyjna nr 8, przy ul. Gagarina 13.</a:t>
            </a:r>
            <a:endParaRPr b="0" lang="pl-PL" sz="2600" spc="-1" strike="noStrike">
              <a:latin typeface="Arial"/>
            </a:endParaRPr>
          </a:p>
          <a:p>
            <a:pPr algn="ctr">
              <a:lnSpc>
                <a:spcPct val="100000"/>
              </a:lnSpc>
            </a:pPr>
            <a:r>
              <a:rPr b="1" lang="pl-PL" sz="2600" spc="-1" strike="noStrike">
                <a:solidFill>
                  <a:srgbClr val="ffffff"/>
                </a:solidFill>
                <a:latin typeface="Raleway"/>
                <a:ea typeface="Raleway"/>
              </a:rPr>
              <a:t>Godz. 9:00-15:00.</a:t>
            </a:r>
            <a:endParaRPr b="0" lang="pl-PL" sz="26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6" name="CustomShape 1"/>
          <p:cNvSpPr/>
          <p:nvPr/>
        </p:nvSpPr>
        <p:spPr>
          <a:xfrm>
            <a:off x="720000" y="279720"/>
            <a:ext cx="7687440" cy="1663920"/>
          </a:xfrm>
          <a:prstGeom prst="rect">
            <a:avLst/>
          </a:prstGeom>
          <a:noFill/>
          <a:ln>
            <a:noFill/>
          </a:ln>
        </p:spPr>
        <p:style>
          <a:lnRef idx="0"/>
          <a:fillRef idx="0"/>
          <a:effectRef idx="0"/>
          <a:fontRef idx="minor"/>
        </p:style>
        <p:txBody>
          <a:bodyPr lIns="90000" rIns="90000" tIns="91440" bIns="91440">
            <a:noAutofit/>
          </a:bodyPr>
          <a:p>
            <a:pPr algn="ctr">
              <a:lnSpc>
                <a:spcPct val="100000"/>
              </a:lnSpc>
            </a:pPr>
            <a:r>
              <a:rPr b="1" lang="pl-PL" sz="4200" spc="-1" strike="noStrike">
                <a:solidFill>
                  <a:srgbClr val="1a1a1a"/>
                </a:solidFill>
                <a:latin typeface="Raleway"/>
                <a:ea typeface="Raleway"/>
              </a:rPr>
              <a:t>Dziękuję za uwagę!</a:t>
            </a:r>
            <a:endParaRPr b="0" lang="pl-PL" sz="4200" spc="-1" strike="noStrike">
              <a:latin typeface="Arial"/>
            </a:endParaRPr>
          </a:p>
        </p:txBody>
      </p:sp>
      <p:sp>
        <p:nvSpPr>
          <p:cNvPr id="407" name="CustomShape 2"/>
          <p:cNvSpPr/>
          <p:nvPr/>
        </p:nvSpPr>
        <p:spPr>
          <a:xfrm>
            <a:off x="720000" y="4247640"/>
            <a:ext cx="8279640" cy="777960"/>
          </a:xfrm>
          <a:prstGeom prst="rect">
            <a:avLst/>
          </a:prstGeom>
          <a:noFill/>
          <a:ln>
            <a:noFill/>
          </a:ln>
        </p:spPr>
        <p:style>
          <a:lnRef idx="0"/>
          <a:fillRef idx="0"/>
          <a:effectRef idx="0"/>
          <a:fontRef idx="minor"/>
        </p:style>
        <p:txBody>
          <a:bodyPr lIns="90000" rIns="90000" tIns="91440" bIns="91440">
            <a:noAutofit/>
          </a:bodyPr>
          <a:p>
            <a:pPr algn="ctr">
              <a:lnSpc>
                <a:spcPct val="100000"/>
              </a:lnSpc>
            </a:pPr>
            <a:r>
              <a:rPr b="0" i="1" lang="pl-PL" sz="1200" spc="-1" strike="noStrike">
                <a:solidFill>
                  <a:srgbClr val="595959"/>
                </a:solidFill>
                <a:latin typeface="Lato"/>
                <a:ea typeface="Lato"/>
              </a:rPr>
              <a:t>Prezentacja oparta o materiał opracowany przez Natalię Gruenpeter z ICM UW i za jej zgodą wykorzystany.  Wszystkie materiały użyte w prezentacji są upowszechniane w internecie na wolnych licencjach do ponownego wykorzystania w celach dydaktycznych. Dziękuję ich twórcom za ich wytworzenie. Prezentacja jest dostępna na licencji CC BY-SA.</a:t>
            </a:r>
            <a:endParaRPr b="0" lang="pl-PL" sz="1200" spc="-1" strike="noStrike">
              <a:latin typeface="Arial"/>
            </a:endParaRPr>
          </a:p>
        </p:txBody>
      </p:sp>
      <p:pic>
        <p:nvPicPr>
          <p:cNvPr id="408" name="" descr=""/>
          <p:cNvPicPr/>
          <p:nvPr/>
        </p:nvPicPr>
        <p:blipFill>
          <a:blip r:embed="rId1"/>
          <a:stretch/>
        </p:blipFill>
        <p:spPr>
          <a:xfrm>
            <a:off x="2946960" y="1295640"/>
            <a:ext cx="3250440" cy="2166840"/>
          </a:xfrm>
          <a:prstGeom prst="rect">
            <a:avLst/>
          </a:prstGeom>
          <a:ln>
            <a:noFill/>
          </a:ln>
          <a:effectLst>
            <a:outerShdw dist="101823" dir="2700000">
              <a:srgbClr val="81d41a"/>
            </a:outerShdw>
          </a:effectLst>
        </p:spPr>
      </p:pic>
      <p:sp>
        <p:nvSpPr>
          <p:cNvPr id="409" name="TextShape 3"/>
          <p:cNvSpPr txBox="1"/>
          <p:nvPr/>
        </p:nvSpPr>
        <p:spPr>
          <a:xfrm>
            <a:off x="2664000" y="3383640"/>
            <a:ext cx="3714840" cy="690120"/>
          </a:xfrm>
          <a:prstGeom prst="rect">
            <a:avLst/>
          </a:prstGeom>
          <a:noFill/>
          <a:ln>
            <a:noFill/>
          </a:ln>
        </p:spPr>
        <p:txBody>
          <a:bodyPr lIns="90000" rIns="90000" tIns="45000" bIns="45000">
            <a:spAutoFit/>
          </a:bodyPr>
          <a:p>
            <a:r>
              <a:rPr b="0" lang="pl-PL" sz="1000" spc="-1" strike="noStrike">
                <a:latin typeface="Arial"/>
              </a:rPr>
              <a:t>	</a:t>
            </a:r>
            <a:endParaRPr b="0" lang="pl-PL" sz="1000" spc="-1" strike="noStrike">
              <a:latin typeface="Arial"/>
            </a:endParaRPr>
          </a:p>
          <a:p>
            <a:pPr algn="ctr"/>
            <a:r>
              <a:rPr b="0" lang="pl-PL" sz="800" spc="-1" strike="noStrike">
                <a:latin typeface="Arial"/>
              </a:rPr>
              <a:t>Polski: Laboratorium fizyczne - doświadczenie z konstruowaniem własnego żarnika do żarówki prądu stałego. Fot. Robert Kowalewski. Date 17 March 2013, 15:21:29. Source: archiwum Centrum Nauki Kopernik. Źródło </a:t>
            </a:r>
            <a:r>
              <a:rPr b="0" lang="pl-PL" sz="800" spc="-1" strike="noStrike">
                <a:latin typeface="Arial"/>
                <a:hlinkClick r:id="rId2"/>
              </a:rPr>
              <a:t>Wikimedia Commons.</a:t>
            </a:r>
            <a:endParaRPr b="0" lang="pl-PL" sz="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CustomShape 1"/>
          <p:cNvSpPr/>
          <p:nvPr/>
        </p:nvSpPr>
        <p:spPr>
          <a:xfrm>
            <a:off x="730080" y="1318320"/>
            <a:ext cx="3300120" cy="168660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pl-PL" sz="2600" spc="-1" strike="noStrike">
                <a:solidFill>
                  <a:srgbClr val="1a1a1a"/>
                </a:solidFill>
                <a:latin typeface="Raleway"/>
                <a:ea typeface="Raleway"/>
              </a:rPr>
              <a:t>Dane badawcze</a:t>
            </a:r>
            <a:endParaRPr b="0" lang="pl-PL" sz="2600" spc="-1" strike="noStrike">
              <a:latin typeface="Arial"/>
            </a:endParaRPr>
          </a:p>
        </p:txBody>
      </p:sp>
      <p:sp>
        <p:nvSpPr>
          <p:cNvPr id="297" name="CustomShape 2"/>
          <p:cNvSpPr/>
          <p:nvPr/>
        </p:nvSpPr>
        <p:spPr>
          <a:xfrm>
            <a:off x="4968000" y="1007640"/>
            <a:ext cx="3763080" cy="3240000"/>
          </a:xfrm>
          <a:prstGeom prst="rect">
            <a:avLst/>
          </a:prstGeom>
          <a:noFill/>
          <a:ln>
            <a:noFill/>
          </a:ln>
        </p:spPr>
        <p:style>
          <a:lnRef idx="0"/>
          <a:fillRef idx="0"/>
          <a:effectRef idx="0"/>
          <a:fontRef idx="minor"/>
        </p:style>
        <p:txBody>
          <a:bodyPr lIns="90000" rIns="90000" tIns="91440" bIns="91440">
            <a:noAutofit/>
          </a:bodyPr>
          <a:p>
            <a:pPr marL="457200" indent="-342360">
              <a:lnSpc>
                <a:spcPct val="115000"/>
              </a:lnSpc>
              <a:buClr>
                <a:srgbClr val="595959"/>
              </a:buClr>
              <a:buFont typeface="Lato"/>
              <a:buChar char="●"/>
            </a:pPr>
            <a:r>
              <a:rPr b="0" lang="pl-PL" sz="1400" spc="-1" strike="noStrike">
                <a:solidFill>
                  <a:srgbClr val="595959"/>
                </a:solidFill>
                <a:latin typeface="Lato"/>
                <a:ea typeface="Lato"/>
              </a:rPr>
              <a:t>dane liczbowe,</a:t>
            </a:r>
            <a:endParaRPr b="0" lang="pl-PL" sz="1400" spc="-1" strike="noStrike">
              <a:latin typeface="Arial"/>
            </a:endParaRPr>
          </a:p>
          <a:p>
            <a:pPr marL="457200" indent="-342360">
              <a:lnSpc>
                <a:spcPct val="115000"/>
              </a:lnSpc>
              <a:buClr>
                <a:srgbClr val="595959"/>
              </a:buClr>
              <a:buFont typeface="Lato"/>
              <a:buChar char="●"/>
            </a:pPr>
            <a:r>
              <a:rPr b="0" lang="pl-PL" sz="1400" spc="-1" strike="noStrike">
                <a:solidFill>
                  <a:srgbClr val="595959"/>
                </a:solidFill>
                <a:latin typeface="Lato"/>
                <a:ea typeface="Lato"/>
              </a:rPr>
              <a:t>dokumenty tekstowe, notatki,</a:t>
            </a:r>
            <a:endParaRPr b="0" lang="pl-PL" sz="1400" spc="-1" strike="noStrike">
              <a:latin typeface="Arial"/>
            </a:endParaRPr>
          </a:p>
          <a:p>
            <a:pPr marL="457200" indent="-342360">
              <a:lnSpc>
                <a:spcPct val="115000"/>
              </a:lnSpc>
              <a:buClr>
                <a:srgbClr val="595959"/>
              </a:buClr>
              <a:buFont typeface="Lato"/>
              <a:buChar char="●"/>
            </a:pPr>
            <a:r>
              <a:rPr b="0" lang="pl-PL" sz="1400" spc="-1" strike="noStrike">
                <a:solidFill>
                  <a:srgbClr val="595959"/>
                </a:solidFill>
                <a:latin typeface="Lato"/>
                <a:ea typeface="Lato"/>
              </a:rPr>
              <a:t>kwestionariusze, wyniki badań ankietowych, kwerendy,</a:t>
            </a:r>
            <a:endParaRPr b="0" lang="pl-PL" sz="1400" spc="-1" strike="noStrike">
              <a:latin typeface="Arial"/>
            </a:endParaRPr>
          </a:p>
          <a:p>
            <a:pPr marL="457200" indent="-342360">
              <a:lnSpc>
                <a:spcPct val="115000"/>
              </a:lnSpc>
              <a:buClr>
                <a:srgbClr val="595959"/>
              </a:buClr>
              <a:buFont typeface="Lato"/>
              <a:buChar char="●"/>
            </a:pPr>
            <a:r>
              <a:rPr b="0" lang="pl-PL" sz="1400" spc="-1" strike="noStrike">
                <a:solidFill>
                  <a:srgbClr val="595959"/>
                </a:solidFill>
                <a:latin typeface="Lato"/>
                <a:ea typeface="Lato"/>
              </a:rPr>
              <a:t>nagrania audio i wideo, fotografie,</a:t>
            </a:r>
            <a:endParaRPr b="0" lang="pl-PL" sz="1400" spc="-1" strike="noStrike">
              <a:latin typeface="Arial"/>
            </a:endParaRPr>
          </a:p>
          <a:p>
            <a:pPr marL="457200" indent="-342360">
              <a:lnSpc>
                <a:spcPct val="115000"/>
              </a:lnSpc>
              <a:buClr>
                <a:srgbClr val="595959"/>
              </a:buClr>
              <a:buFont typeface="Lato"/>
              <a:buChar char="●"/>
            </a:pPr>
            <a:r>
              <a:rPr b="0" lang="pl-PL" sz="1400" spc="-1" strike="noStrike">
                <a:solidFill>
                  <a:srgbClr val="595959"/>
                </a:solidFill>
                <a:latin typeface="Lato"/>
                <a:ea typeface="Lato"/>
              </a:rPr>
              <a:t>zawartość baz danych,</a:t>
            </a:r>
            <a:endParaRPr b="0" lang="pl-PL" sz="1400" spc="-1" strike="noStrike">
              <a:latin typeface="Arial"/>
            </a:endParaRPr>
          </a:p>
          <a:p>
            <a:pPr marL="457200" indent="-342360">
              <a:lnSpc>
                <a:spcPct val="115000"/>
              </a:lnSpc>
              <a:buClr>
                <a:srgbClr val="595959"/>
              </a:buClr>
              <a:buFont typeface="Lato"/>
              <a:buChar char="●"/>
            </a:pPr>
            <a:r>
              <a:rPr b="0" lang="pl-PL" sz="1400" spc="-1" strike="noStrike">
                <a:solidFill>
                  <a:srgbClr val="595959"/>
                </a:solidFill>
                <a:latin typeface="Lato"/>
                <a:ea typeface="Lato"/>
              </a:rPr>
              <a:t>oprogramowanie,</a:t>
            </a:r>
            <a:endParaRPr b="0" lang="pl-PL" sz="1400" spc="-1" strike="noStrike">
              <a:latin typeface="Arial"/>
            </a:endParaRPr>
          </a:p>
          <a:p>
            <a:pPr marL="457200" indent="-342360">
              <a:lnSpc>
                <a:spcPct val="115000"/>
              </a:lnSpc>
              <a:buClr>
                <a:srgbClr val="595959"/>
              </a:buClr>
              <a:buFont typeface="Lato"/>
              <a:buChar char="●"/>
            </a:pPr>
            <a:r>
              <a:rPr b="0" lang="pl-PL" sz="1400" spc="-1" strike="noStrike">
                <a:solidFill>
                  <a:srgbClr val="595959"/>
                </a:solidFill>
                <a:latin typeface="Lato"/>
                <a:ea typeface="Lato"/>
              </a:rPr>
              <a:t>wyniki symulacji komputerowych,</a:t>
            </a:r>
            <a:endParaRPr b="0" lang="pl-PL" sz="1400" spc="-1" strike="noStrike">
              <a:latin typeface="Arial"/>
            </a:endParaRPr>
          </a:p>
          <a:p>
            <a:pPr marL="457200" indent="-342360">
              <a:lnSpc>
                <a:spcPct val="115000"/>
              </a:lnSpc>
              <a:buClr>
                <a:srgbClr val="595959"/>
              </a:buClr>
              <a:buFont typeface="Lato"/>
              <a:buChar char="●"/>
            </a:pPr>
            <a:r>
              <a:rPr b="0" lang="pl-PL" sz="1400" spc="-1" strike="noStrike">
                <a:solidFill>
                  <a:srgbClr val="595959"/>
                </a:solidFill>
                <a:latin typeface="Lato"/>
                <a:ea typeface="Lato"/>
              </a:rPr>
              <a:t>protokoły laboratoryjne, opisy metodologiczne</a:t>
            </a:r>
            <a:endParaRPr b="0" lang="pl-PL" sz="1400" spc="-1" strike="noStrike">
              <a:latin typeface="Arial"/>
            </a:endParaRPr>
          </a:p>
          <a:p>
            <a:pPr marL="457200" indent="-342360">
              <a:lnSpc>
                <a:spcPct val="115000"/>
              </a:lnSpc>
              <a:buClr>
                <a:srgbClr val="595959"/>
              </a:buClr>
              <a:buFont typeface="Lato"/>
              <a:buChar char="●"/>
            </a:pPr>
            <a:r>
              <a:rPr b="0" lang="pl-PL" sz="1400" spc="-1" strike="noStrike">
                <a:solidFill>
                  <a:srgbClr val="595959"/>
                </a:solidFill>
                <a:latin typeface="Lato"/>
                <a:ea typeface="Lato"/>
              </a:rPr>
              <a:t>… </a:t>
            </a:r>
            <a:r>
              <a:rPr b="0" lang="pl-PL" sz="1400" spc="-1" strike="noStrike">
                <a:solidFill>
                  <a:srgbClr val="595959"/>
                </a:solidFill>
                <a:latin typeface="Lato"/>
                <a:ea typeface="Lato"/>
              </a:rPr>
              <a:t>i inne</a:t>
            </a:r>
            <a:endParaRPr b="0" lang="pl-PL" sz="1400" spc="-1" strike="noStrike">
              <a:latin typeface="Arial"/>
            </a:endParaRPr>
          </a:p>
        </p:txBody>
      </p:sp>
      <p:pic>
        <p:nvPicPr>
          <p:cNvPr id="298" name="" descr=""/>
          <p:cNvPicPr/>
          <p:nvPr/>
        </p:nvPicPr>
        <p:blipFill>
          <a:blip r:embed="rId1"/>
          <a:stretch/>
        </p:blipFill>
        <p:spPr>
          <a:xfrm>
            <a:off x="730080" y="1943640"/>
            <a:ext cx="3236400" cy="1944000"/>
          </a:xfrm>
          <a:prstGeom prst="rect">
            <a:avLst/>
          </a:prstGeom>
          <a:ln>
            <a:noFill/>
          </a:ln>
          <a:effectLst>
            <a:outerShdw dist="101823" dir="2700000">
              <a:srgbClr val="81d41a"/>
            </a:outerShdw>
          </a:effectLst>
        </p:spPr>
      </p:pic>
      <p:sp>
        <p:nvSpPr>
          <p:cNvPr id="299" name="TextShape 3"/>
          <p:cNvSpPr txBox="1"/>
          <p:nvPr/>
        </p:nvSpPr>
        <p:spPr>
          <a:xfrm>
            <a:off x="885600" y="4091760"/>
            <a:ext cx="2858400" cy="374040"/>
          </a:xfrm>
          <a:prstGeom prst="rect">
            <a:avLst/>
          </a:prstGeom>
          <a:noFill/>
          <a:ln>
            <a:noFill/>
          </a:ln>
        </p:spPr>
        <p:txBody>
          <a:bodyPr lIns="90000" rIns="90000" tIns="45000" bIns="45000">
            <a:spAutoFit/>
          </a:bodyPr>
          <a:p>
            <a:r>
              <a:rPr b="0" lang="pl-PL" sz="1000" spc="-1" strike="noStrike">
                <a:latin typeface="Arial"/>
              </a:rPr>
              <a:t>National Park Service, Photo: George Frame, </a:t>
            </a:r>
            <a:r>
              <a:rPr b="0" lang="pl-PL" sz="1000" spc="-1" strike="noStrike">
                <a:latin typeface="Arial"/>
                <a:hlinkClick r:id="rId2"/>
              </a:rPr>
              <a:t>https://www.nps.gov/gate/learn/nature/jamaica-bay-institute-research.htm</a:t>
            </a:r>
            <a:endParaRPr b="0" lang="pl-PL" sz="10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0" name="CustomShape 1"/>
          <p:cNvSpPr/>
          <p:nvPr/>
        </p:nvSpPr>
        <p:spPr>
          <a:xfrm>
            <a:off x="792000" y="719640"/>
            <a:ext cx="7848000" cy="100800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pl-PL" sz="2600" spc="-1" strike="noStrike">
                <a:solidFill>
                  <a:srgbClr val="1a1a1a"/>
                </a:solidFill>
                <a:latin typeface="Raleway"/>
                <a:ea typeface="Raleway"/>
              </a:rPr>
              <a:t>Dlaczego należy udostępniać dane badawcze? (korzyści niemierzalne)</a:t>
            </a:r>
            <a:endParaRPr b="0" lang="pl-PL" sz="2600" spc="-1" strike="noStrike">
              <a:latin typeface="Arial"/>
            </a:endParaRPr>
          </a:p>
          <a:p>
            <a:pPr>
              <a:lnSpc>
                <a:spcPct val="100000"/>
              </a:lnSpc>
            </a:pPr>
            <a:endParaRPr b="0" lang="pl-PL" sz="2600" spc="-1" strike="noStrike">
              <a:latin typeface="Arial"/>
            </a:endParaRPr>
          </a:p>
          <a:p>
            <a:pPr>
              <a:lnSpc>
                <a:spcPct val="100000"/>
              </a:lnSpc>
            </a:pPr>
            <a:endParaRPr b="0" lang="pl-PL" sz="2600" spc="-1" strike="noStrike">
              <a:latin typeface="Arial"/>
            </a:endParaRPr>
          </a:p>
        </p:txBody>
      </p:sp>
      <p:sp>
        <p:nvSpPr>
          <p:cNvPr id="301" name="CustomShape 2"/>
          <p:cNvSpPr/>
          <p:nvPr/>
        </p:nvSpPr>
        <p:spPr>
          <a:xfrm>
            <a:off x="720000" y="1771200"/>
            <a:ext cx="5184000" cy="2692440"/>
          </a:xfrm>
          <a:prstGeom prst="rect">
            <a:avLst/>
          </a:prstGeom>
          <a:noFill/>
          <a:ln>
            <a:noFill/>
          </a:ln>
        </p:spPr>
        <p:style>
          <a:lnRef idx="0"/>
          <a:fillRef idx="0"/>
          <a:effectRef idx="0"/>
          <a:fontRef idx="minor"/>
        </p:style>
        <p:txBody>
          <a:bodyPr lIns="90000" rIns="90000" tIns="91440" bIns="91440">
            <a:noAutofit/>
          </a:bodyPr>
          <a:p>
            <a:pPr marL="457200" indent="-342360">
              <a:lnSpc>
                <a:spcPct val="115000"/>
              </a:lnSpc>
              <a:buClr>
                <a:srgbClr val="595959"/>
              </a:buClr>
              <a:buFont typeface="Lato"/>
              <a:buChar char="●"/>
            </a:pPr>
            <a:r>
              <a:rPr b="0" lang="pl-PL" sz="1200" spc="-1" strike="noStrike">
                <a:solidFill>
                  <a:srgbClr val="595959"/>
                </a:solidFill>
                <a:latin typeface="Lato"/>
                <a:ea typeface="Lato"/>
              </a:rPr>
              <a:t>Bo ułatwia to prowadzenie badań i pozwala skorzystać z danych w przyszłości; wpływa na innowacje.</a:t>
            </a:r>
            <a:endParaRPr b="0" lang="pl-PL" sz="1200" spc="-1" strike="noStrike">
              <a:latin typeface="Arial"/>
            </a:endParaRPr>
          </a:p>
          <a:p>
            <a:pPr marL="457200" indent="-342360">
              <a:lnSpc>
                <a:spcPct val="115000"/>
              </a:lnSpc>
              <a:buClr>
                <a:srgbClr val="595959"/>
              </a:buClr>
              <a:buFont typeface="Lato"/>
              <a:buChar char="●"/>
            </a:pPr>
            <a:r>
              <a:rPr b="0" lang="pl-PL" sz="1200" spc="-1" strike="noStrike">
                <a:solidFill>
                  <a:srgbClr val="595959"/>
                </a:solidFill>
                <a:latin typeface="Lato"/>
                <a:ea typeface="Lato"/>
              </a:rPr>
              <a:t>Bo pozwala to na przeprowadzenie nowych analiz i zachęca do nowych interpretacji, badań, rozwoju dziedzin.</a:t>
            </a:r>
            <a:endParaRPr b="0" lang="pl-PL" sz="1200" spc="-1" strike="noStrike">
              <a:latin typeface="Arial"/>
            </a:endParaRPr>
          </a:p>
          <a:p>
            <a:pPr marL="457200" indent="-342360">
              <a:lnSpc>
                <a:spcPct val="115000"/>
              </a:lnSpc>
              <a:buClr>
                <a:srgbClr val="595959"/>
              </a:buClr>
              <a:buFont typeface="Lato"/>
              <a:buChar char="●"/>
            </a:pPr>
            <a:r>
              <a:rPr b="0" lang="pl-PL" sz="1200" spc="-1" strike="noStrike">
                <a:solidFill>
                  <a:srgbClr val="595959"/>
                </a:solidFill>
                <a:latin typeface="Lato"/>
                <a:ea typeface="Lato"/>
              </a:rPr>
              <a:t>Bo pozwala to ocenić rzetelność naszych danych i uniknąć konieczności kilkukrotnego wytwarzania tych samych danych.</a:t>
            </a:r>
            <a:endParaRPr b="0" lang="pl-PL" sz="1200" spc="-1" strike="noStrike">
              <a:latin typeface="Arial"/>
            </a:endParaRPr>
          </a:p>
          <a:p>
            <a:pPr marL="457200" indent="-342360">
              <a:lnSpc>
                <a:spcPct val="115000"/>
              </a:lnSpc>
              <a:buClr>
                <a:srgbClr val="595959"/>
              </a:buClr>
              <a:buFont typeface="Lato"/>
              <a:buChar char="●"/>
            </a:pPr>
            <a:r>
              <a:rPr b="0" lang="pl-PL" sz="1200" spc="-1" strike="noStrike">
                <a:solidFill>
                  <a:srgbClr val="595959"/>
                </a:solidFill>
                <a:latin typeface="Lato"/>
                <a:ea typeface="Lato"/>
              </a:rPr>
              <a:t>Bo udostępnione dane mogą być zacytowane a to zwiększa szanse na nawiązywanie nowych kontaktów naukowych.</a:t>
            </a:r>
            <a:endParaRPr b="0" lang="pl-PL" sz="1200" spc="-1" strike="noStrike">
              <a:latin typeface="Arial"/>
            </a:endParaRPr>
          </a:p>
          <a:p>
            <a:pPr marL="457200" indent="-342360">
              <a:lnSpc>
                <a:spcPct val="115000"/>
              </a:lnSpc>
              <a:buClr>
                <a:srgbClr val="595959"/>
              </a:buClr>
              <a:buFont typeface="Lato"/>
              <a:buChar char="●"/>
            </a:pPr>
            <a:r>
              <a:rPr b="0" lang="pl-PL" sz="1200" spc="-1" strike="noStrike">
                <a:solidFill>
                  <a:srgbClr val="595959"/>
                </a:solidFill>
                <a:latin typeface="Lato"/>
                <a:ea typeface="Lato"/>
              </a:rPr>
              <a:t>Bo dane to bardzo dobre źródło informacji o tym, czym i w jaki sposób się zajmujemy, jest to promocja nauki w społeczeństwie.</a:t>
            </a:r>
            <a:endParaRPr b="0" lang="pl-PL" sz="1200" spc="-1" strike="noStrike">
              <a:latin typeface="Arial"/>
            </a:endParaRPr>
          </a:p>
          <a:p>
            <a:pPr marL="457200" indent="-342360">
              <a:lnSpc>
                <a:spcPct val="115000"/>
              </a:lnSpc>
              <a:buClr>
                <a:srgbClr val="595959"/>
              </a:buClr>
              <a:buFont typeface="Lato"/>
              <a:buChar char="●"/>
            </a:pPr>
            <a:r>
              <a:rPr b="0" lang="pl-PL" sz="1200" spc="-1" strike="noStrike">
                <a:solidFill>
                  <a:srgbClr val="595959"/>
                </a:solidFill>
                <a:latin typeface="Lato"/>
                <a:ea typeface="Lato"/>
              </a:rPr>
              <a:t>Bo sami wykorzystujemy tysiące danych wyprodukowanych przez innych badaczy.</a:t>
            </a:r>
            <a:endParaRPr b="0" lang="pl-PL" sz="1200" spc="-1" strike="noStrike">
              <a:latin typeface="Arial"/>
            </a:endParaRPr>
          </a:p>
        </p:txBody>
      </p:sp>
      <p:pic>
        <p:nvPicPr>
          <p:cNvPr id="302" name="" descr=""/>
          <p:cNvPicPr/>
          <p:nvPr/>
        </p:nvPicPr>
        <p:blipFill>
          <a:blip r:embed="rId1"/>
          <a:stretch/>
        </p:blipFill>
        <p:spPr>
          <a:xfrm>
            <a:off x="6087960" y="1871640"/>
            <a:ext cx="2768040" cy="1771560"/>
          </a:xfrm>
          <a:prstGeom prst="rect">
            <a:avLst/>
          </a:prstGeom>
          <a:ln>
            <a:noFill/>
          </a:ln>
          <a:effectLst>
            <a:outerShdw dist="101823" dir="2700000">
              <a:srgbClr val="81d41a"/>
            </a:outerShdw>
          </a:effectLst>
        </p:spPr>
      </p:pic>
      <p:sp>
        <p:nvSpPr>
          <p:cNvPr id="303" name="TextShape 3"/>
          <p:cNvSpPr txBox="1"/>
          <p:nvPr/>
        </p:nvSpPr>
        <p:spPr>
          <a:xfrm>
            <a:off x="6480000" y="3805920"/>
            <a:ext cx="2232000" cy="657720"/>
          </a:xfrm>
          <a:prstGeom prst="rect">
            <a:avLst/>
          </a:prstGeom>
          <a:noFill/>
          <a:ln>
            <a:noFill/>
          </a:ln>
        </p:spPr>
        <p:txBody>
          <a:bodyPr lIns="90000" rIns="90000" tIns="45000" bIns="45000">
            <a:spAutoFit/>
          </a:bodyPr>
          <a:p>
            <a:r>
              <a:rPr b="0" lang="pl-PL" sz="1000" spc="-1" strike="noStrike">
                <a:latin typeface="Arial"/>
              </a:rPr>
              <a:t>Geography Research Guide, by  Calsidyrose, źródło: </a:t>
            </a:r>
            <a:r>
              <a:rPr b="0" lang="pl-PL" sz="1000" spc="-1" strike="noStrike">
                <a:latin typeface="Arial"/>
                <a:hlinkClick r:id="rId2"/>
              </a:rPr>
              <a:t>https://libguides.humboldt.edu/geog</a:t>
            </a:r>
            <a:r>
              <a:rPr b="0" lang="pl-PL" sz="1000" spc="-1" strike="noStrike">
                <a:latin typeface="Arial"/>
              </a:rPr>
              <a:t> </a:t>
            </a:r>
            <a:endParaRPr b="0" lang="pl-PL" sz="10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CustomShape 1"/>
          <p:cNvSpPr/>
          <p:nvPr/>
        </p:nvSpPr>
        <p:spPr>
          <a:xfrm>
            <a:off x="576000" y="215640"/>
            <a:ext cx="7992000" cy="96660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pl-PL" sz="2600" spc="-1" strike="noStrike">
                <a:solidFill>
                  <a:srgbClr val="1a1a1a"/>
                </a:solidFill>
                <a:latin typeface="Raleway"/>
                <a:ea typeface="Raleway"/>
              </a:rPr>
              <a:t>Dlaczego </a:t>
            </a:r>
            <a:r>
              <a:rPr b="1" lang="pl-PL" sz="2600" spc="-1" strike="noStrike" u="sng">
                <a:solidFill>
                  <a:srgbClr val="1a1a1a"/>
                </a:solidFill>
                <a:uFillTx/>
                <a:latin typeface="Raleway"/>
                <a:ea typeface="Raleway"/>
              </a:rPr>
              <a:t>warto</a:t>
            </a:r>
            <a:r>
              <a:rPr b="1" lang="pl-PL" sz="2600" spc="-1" strike="noStrike">
                <a:solidFill>
                  <a:srgbClr val="1a1a1a"/>
                </a:solidFill>
                <a:latin typeface="Raleway"/>
                <a:ea typeface="Raleway"/>
              </a:rPr>
              <a:t> udostępniać dane badawcze? (korzyści mierzalne)</a:t>
            </a:r>
            <a:endParaRPr b="0" lang="pl-PL" sz="2600" spc="-1" strike="noStrike">
              <a:latin typeface="Arial"/>
            </a:endParaRPr>
          </a:p>
        </p:txBody>
      </p:sp>
      <p:sp>
        <p:nvSpPr>
          <p:cNvPr id="305" name="CustomShape 2"/>
          <p:cNvSpPr/>
          <p:nvPr/>
        </p:nvSpPr>
        <p:spPr>
          <a:xfrm>
            <a:off x="1584000" y="1799640"/>
            <a:ext cx="4232160" cy="2232000"/>
          </a:xfrm>
          <a:prstGeom prst="rect">
            <a:avLst/>
          </a:prstGeom>
          <a:noFill/>
          <a:ln>
            <a:noFill/>
          </a:ln>
        </p:spPr>
        <p:style>
          <a:lnRef idx="0"/>
          <a:fillRef idx="0"/>
          <a:effectRef idx="0"/>
          <a:fontRef idx="minor"/>
        </p:style>
        <p:txBody>
          <a:bodyPr lIns="90000" rIns="90000" tIns="91440" bIns="91440">
            <a:noAutofit/>
          </a:bodyPr>
          <a:p>
            <a:pPr marL="457200" indent="-342360">
              <a:lnSpc>
                <a:spcPct val="115000"/>
              </a:lnSpc>
              <a:buClr>
                <a:srgbClr val="595959"/>
              </a:buClr>
              <a:buFont typeface="Lato"/>
              <a:buChar char="●"/>
            </a:pPr>
            <a:r>
              <a:rPr b="0" lang="pl-PL" sz="1200" spc="-1" strike="noStrike">
                <a:solidFill>
                  <a:srgbClr val="595959"/>
                </a:solidFill>
                <a:latin typeface="Lato"/>
                <a:ea typeface="Lato"/>
              </a:rPr>
              <a:t>Bo to uczciwe wobec publicznego fundatora badań i krajów rozwijających się – pieniądze podatników będą lepiej wykorzystane a wydatki transparentne, pokazują społeczeństwu, że warto inwestować w naukę.  </a:t>
            </a:r>
            <a:endParaRPr b="0" lang="pl-PL" sz="1200" spc="-1" strike="noStrike">
              <a:latin typeface="Arial"/>
            </a:endParaRPr>
          </a:p>
          <a:p>
            <a:pPr marL="457200" indent="-342360">
              <a:lnSpc>
                <a:spcPct val="115000"/>
              </a:lnSpc>
              <a:buClr>
                <a:srgbClr val="595959"/>
              </a:buClr>
              <a:buFont typeface="Lato"/>
              <a:buChar char="●"/>
            </a:pPr>
            <a:r>
              <a:rPr b="0" lang="pl-PL" sz="1200" spc="-1" strike="noStrike">
                <a:solidFill>
                  <a:srgbClr val="595959"/>
                </a:solidFill>
                <a:latin typeface="Lato"/>
                <a:ea typeface="Lato"/>
              </a:rPr>
              <a:t>Bo można zaoszczędzić konkretne kwoty </a:t>
            </a:r>
            <a:r>
              <a:rPr b="0" lang="pl-PL" sz="1200" spc="-1" strike="noStrike" u="sng">
                <a:solidFill>
                  <a:srgbClr val="595959"/>
                </a:solidFill>
                <a:uFillTx/>
                <a:latin typeface="Lato"/>
                <a:ea typeface="Lato"/>
                <a:hlinkClick r:id="rId1"/>
              </a:rPr>
              <a:t>(Raport KE).</a:t>
            </a:r>
            <a:r>
              <a:rPr b="0" lang="pl-PL" sz="1200" spc="-1" strike="noStrike">
                <a:solidFill>
                  <a:srgbClr val="595959"/>
                </a:solidFill>
                <a:latin typeface="Lato"/>
                <a:ea typeface="Lato"/>
              </a:rPr>
              <a:t> Rocznie Europa traci 10 miliardów </a:t>
            </a:r>
            <a:r>
              <a:rPr b="0" lang="pl-PL" sz="1200" spc="-1" strike="noStrike">
                <a:solidFill>
                  <a:srgbClr val="595959"/>
                </a:solidFill>
                <a:latin typeface="Lato"/>
                <a:ea typeface="Lato"/>
              </a:rPr>
              <a:t>€ nie upowszechniając danych badawczych a wydatki Europy na naukę wynosiły w roku 2016 ponad 300 mld Euro</a:t>
            </a:r>
            <a:r>
              <a:rPr b="0" lang="pl-PL" sz="1600" spc="-1" strike="noStrike">
                <a:solidFill>
                  <a:srgbClr val="595959"/>
                </a:solidFill>
                <a:latin typeface="Lato"/>
                <a:ea typeface="Lato"/>
              </a:rPr>
              <a:t>.</a:t>
            </a:r>
            <a:endParaRPr b="0" lang="pl-PL" sz="1600" spc="-1" strike="noStrike">
              <a:latin typeface="Arial"/>
            </a:endParaRPr>
          </a:p>
        </p:txBody>
      </p:sp>
      <p:pic>
        <p:nvPicPr>
          <p:cNvPr id="306" name="" descr=""/>
          <p:cNvPicPr/>
          <p:nvPr/>
        </p:nvPicPr>
        <p:blipFill>
          <a:blip r:embed="rId2"/>
          <a:stretch/>
        </p:blipFill>
        <p:spPr>
          <a:xfrm>
            <a:off x="360000" y="2225160"/>
            <a:ext cx="1173600" cy="1662840"/>
          </a:xfrm>
          <a:prstGeom prst="rect">
            <a:avLst/>
          </a:prstGeom>
          <a:ln>
            <a:noFill/>
          </a:ln>
          <a:effectLst>
            <a:outerShdw dist="101823" dir="2700000">
              <a:srgbClr val="81d41a"/>
            </a:outerShdw>
          </a:effectLst>
        </p:spPr>
      </p:pic>
      <p:pic>
        <p:nvPicPr>
          <p:cNvPr id="307" name="" descr=""/>
          <p:cNvPicPr/>
          <p:nvPr/>
        </p:nvPicPr>
        <p:blipFill>
          <a:blip r:embed="rId3"/>
          <a:stretch/>
        </p:blipFill>
        <p:spPr>
          <a:xfrm>
            <a:off x="6192000" y="1404000"/>
            <a:ext cx="2668680" cy="2123640"/>
          </a:xfrm>
          <a:prstGeom prst="rect">
            <a:avLst/>
          </a:prstGeom>
          <a:ln>
            <a:noFill/>
          </a:ln>
          <a:effectLst>
            <a:outerShdw dist="101823" dir="2700000">
              <a:srgbClr val="81d41a"/>
            </a:outerShdw>
          </a:effectLst>
        </p:spPr>
      </p:pic>
      <p:sp>
        <p:nvSpPr>
          <p:cNvPr id="308" name="TextShape 3"/>
          <p:cNvSpPr txBox="1"/>
          <p:nvPr/>
        </p:nvSpPr>
        <p:spPr>
          <a:xfrm>
            <a:off x="6264000" y="3664080"/>
            <a:ext cx="2782080" cy="799560"/>
          </a:xfrm>
          <a:prstGeom prst="rect">
            <a:avLst/>
          </a:prstGeom>
          <a:noFill/>
          <a:ln>
            <a:noFill/>
          </a:ln>
        </p:spPr>
        <p:txBody>
          <a:bodyPr lIns="90000" rIns="90000" tIns="45000" bIns="45000">
            <a:spAutoFit/>
          </a:bodyPr>
          <a:p>
            <a:r>
              <a:rPr b="0" lang="pl-PL" sz="1000" spc="-1" strike="noStrike">
                <a:latin typeface="Arial"/>
              </a:rPr>
              <a:t>JBSA-FORT SAM HOUSTON, Texas - Researchers from the Naval Medical Research Unit San AntoniPhoto By: Courtesy photo, Źródło: </a:t>
            </a:r>
            <a:r>
              <a:rPr b="0" lang="pl-PL" sz="1000" spc="-1" strike="noStrike">
                <a:latin typeface="Arial"/>
                <a:hlinkClick r:id="rId4"/>
              </a:rPr>
              <a:t>https://www.jbsa.mil/News/Photos/igphoto/2001668330/</a:t>
            </a:r>
            <a:endParaRPr b="0" lang="pl-PL" sz="10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CustomShape 1"/>
          <p:cNvSpPr/>
          <p:nvPr/>
        </p:nvSpPr>
        <p:spPr>
          <a:xfrm>
            <a:off x="514080" y="238320"/>
            <a:ext cx="5101920" cy="98532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pl-PL" sz="2600" spc="-1" strike="noStrike">
                <a:solidFill>
                  <a:srgbClr val="1a1a1a"/>
                </a:solidFill>
                <a:latin typeface="Raleway"/>
                <a:ea typeface="Raleway"/>
              </a:rPr>
              <a:t>Dlaczego nas to dotyczy?</a:t>
            </a:r>
            <a:endParaRPr b="0" lang="pl-PL" sz="2600" spc="-1" strike="noStrike">
              <a:latin typeface="Arial"/>
            </a:endParaRPr>
          </a:p>
        </p:txBody>
      </p:sp>
      <p:sp>
        <p:nvSpPr>
          <p:cNvPr id="310" name="CustomShape 2"/>
          <p:cNvSpPr/>
          <p:nvPr/>
        </p:nvSpPr>
        <p:spPr>
          <a:xfrm>
            <a:off x="4464000" y="1150920"/>
            <a:ext cx="4680000" cy="3600720"/>
          </a:xfrm>
          <a:prstGeom prst="rect">
            <a:avLst/>
          </a:prstGeom>
          <a:noFill/>
          <a:ln>
            <a:noFill/>
          </a:ln>
        </p:spPr>
        <p:style>
          <a:lnRef idx="0"/>
          <a:fillRef idx="0"/>
          <a:effectRef idx="0"/>
          <a:fontRef idx="minor"/>
        </p:style>
        <p:txBody>
          <a:bodyPr lIns="90000" rIns="90000" tIns="91440" bIns="91440">
            <a:noAutofit/>
          </a:bodyPr>
          <a:p>
            <a:pPr marL="457200" indent="-342360">
              <a:lnSpc>
                <a:spcPct val="115000"/>
              </a:lnSpc>
              <a:buClr>
                <a:srgbClr val="595959"/>
              </a:buClr>
              <a:buFont typeface="Lato"/>
              <a:buChar char="●"/>
            </a:pPr>
            <a:r>
              <a:rPr b="0" lang="pl-PL" sz="1400" spc="-1" strike="noStrike">
                <a:solidFill>
                  <a:srgbClr val="595959"/>
                </a:solidFill>
                <a:latin typeface="Lato"/>
                <a:ea typeface="Lato"/>
              </a:rPr>
              <a:t>Polityka naukowa Europy się zmieniła.</a:t>
            </a:r>
            <a:endParaRPr b="0" lang="pl-PL" sz="1400" spc="-1" strike="noStrike">
              <a:latin typeface="Arial"/>
            </a:endParaRPr>
          </a:p>
          <a:p>
            <a:pPr marL="457200" indent="-342360">
              <a:lnSpc>
                <a:spcPct val="115000"/>
              </a:lnSpc>
              <a:buClr>
                <a:srgbClr val="595959"/>
              </a:buClr>
              <a:buFont typeface="Lato"/>
              <a:buChar char="●"/>
            </a:pPr>
            <a:r>
              <a:rPr b="0" lang="pl-PL" sz="1400" spc="-1" strike="noStrike">
                <a:solidFill>
                  <a:srgbClr val="595959"/>
                </a:solidFill>
                <a:latin typeface="Lato"/>
                <a:ea typeface="Lato"/>
              </a:rPr>
              <a:t>Horizon2020 wprowadził nowe wymogi.</a:t>
            </a:r>
            <a:endParaRPr b="0" lang="pl-PL" sz="1400" spc="-1" strike="noStrike">
              <a:latin typeface="Arial"/>
            </a:endParaRPr>
          </a:p>
          <a:p>
            <a:pPr marL="457200" indent="-342360">
              <a:lnSpc>
                <a:spcPct val="115000"/>
              </a:lnSpc>
              <a:buClr>
                <a:srgbClr val="595959"/>
              </a:buClr>
              <a:buFont typeface="Lato"/>
              <a:buChar char="●"/>
            </a:pPr>
            <a:r>
              <a:rPr b="0" lang="pl-PL" sz="1400" spc="-1" strike="noStrike">
                <a:solidFill>
                  <a:srgbClr val="595959"/>
                </a:solidFill>
                <a:latin typeface="Lato"/>
                <a:ea typeface="Lato"/>
              </a:rPr>
              <a:t>Polityka bardzo wielu grantodawców. europejskich w tym Polski się zmieniła (np. KE, </a:t>
            </a:r>
            <a:r>
              <a:rPr b="0" lang="pl-PL" sz="1400" spc="-1" strike="noStrike" u="sng">
                <a:solidFill>
                  <a:srgbClr val="595959"/>
                </a:solidFill>
                <a:uFillTx/>
                <a:latin typeface="Lato"/>
                <a:ea typeface="Lato"/>
                <a:hlinkClick r:id="rId1"/>
              </a:rPr>
              <a:t>NCN</a:t>
            </a:r>
            <a:r>
              <a:rPr b="0" lang="pl-PL" sz="1400" spc="-1" strike="noStrike">
                <a:solidFill>
                  <a:srgbClr val="595959"/>
                </a:solidFill>
                <a:latin typeface="Lato"/>
                <a:ea typeface="Lato"/>
              </a:rPr>
              <a:t>).</a:t>
            </a:r>
            <a:endParaRPr b="0" lang="pl-PL" sz="1400" spc="-1" strike="noStrike">
              <a:latin typeface="Arial"/>
            </a:endParaRPr>
          </a:p>
          <a:p>
            <a:pPr marL="457200" indent="-342360">
              <a:lnSpc>
                <a:spcPct val="115000"/>
              </a:lnSpc>
              <a:buClr>
                <a:srgbClr val="595959"/>
              </a:buClr>
              <a:buFont typeface="Lato"/>
              <a:buChar char="●"/>
            </a:pPr>
            <a:r>
              <a:rPr b="0" lang="pl-PL" sz="1400" spc="-1" strike="noStrike">
                <a:solidFill>
                  <a:srgbClr val="595959"/>
                </a:solidFill>
                <a:latin typeface="Lato"/>
                <a:ea typeface="Lato"/>
              </a:rPr>
              <a:t>Wymogi czasopism publikujących artykuły naukowe uległy zmianom (np. </a:t>
            </a:r>
            <a:r>
              <a:rPr b="0" lang="pl-PL" sz="1400" spc="-1" strike="noStrike" u="sng">
                <a:solidFill>
                  <a:srgbClr val="595959"/>
                </a:solidFill>
                <a:uFillTx/>
                <a:latin typeface="Lato"/>
                <a:ea typeface="Lato"/>
                <a:hlinkClick r:id="rId2"/>
              </a:rPr>
              <a:t>PLOS</a:t>
            </a:r>
            <a:r>
              <a:rPr b="0" lang="pl-PL" sz="1400" spc="-1" strike="noStrike">
                <a:solidFill>
                  <a:srgbClr val="595959"/>
                </a:solidFill>
                <a:latin typeface="Lato"/>
                <a:ea typeface="Lato"/>
              </a:rPr>
              <a:t>).</a:t>
            </a:r>
            <a:endParaRPr b="0" lang="pl-PL" sz="1400" spc="-1" strike="noStrike">
              <a:latin typeface="Arial"/>
            </a:endParaRPr>
          </a:p>
          <a:p>
            <a:pPr marL="457200" indent="-342360">
              <a:lnSpc>
                <a:spcPct val="115000"/>
              </a:lnSpc>
              <a:buClr>
                <a:srgbClr val="595959"/>
              </a:buClr>
              <a:buFont typeface="Lato"/>
              <a:buChar char="●"/>
            </a:pPr>
            <a:r>
              <a:rPr b="0" lang="pl-PL" sz="1400" spc="-1" strike="noStrike">
                <a:solidFill>
                  <a:srgbClr val="595959"/>
                </a:solidFill>
                <a:latin typeface="Lato"/>
                <a:ea typeface="Lato"/>
              </a:rPr>
              <a:t>Przepisy prawa, dostęp do informacji publicznej są nowe. A nauka jest finansowane z pieniędzy publicznych, więc w pewnym sensie jej dane są danymi publicznymi.</a:t>
            </a:r>
            <a:endParaRPr b="0" lang="pl-PL" sz="1400" spc="-1" strike="noStrike">
              <a:latin typeface="Arial"/>
            </a:endParaRPr>
          </a:p>
          <a:p>
            <a:pPr marL="457200" indent="-342360">
              <a:lnSpc>
                <a:spcPct val="115000"/>
              </a:lnSpc>
              <a:buClr>
                <a:srgbClr val="595959"/>
              </a:buClr>
              <a:buFont typeface="Lato"/>
              <a:buChar char="●"/>
            </a:pPr>
            <a:r>
              <a:rPr b="0" lang="pl-PL" sz="1400" spc="-1" strike="noStrike">
                <a:solidFill>
                  <a:srgbClr val="595959"/>
                </a:solidFill>
                <a:latin typeface="Lato"/>
                <a:ea typeface="Lato"/>
              </a:rPr>
              <a:t>MNiSW opra</a:t>
            </a:r>
            <a:r>
              <a:rPr b="0" lang="pl-PL" sz="1400" spc="-1" strike="noStrike">
                <a:solidFill>
                  <a:srgbClr val="595959"/>
                </a:solidFill>
                <a:latin typeface="Lato"/>
                <a:ea typeface="Lato"/>
              </a:rPr>
              <a:t>cowało </a:t>
            </a:r>
            <a:r>
              <a:rPr b="0" lang="pl-PL" sz="1400" spc="-1" strike="noStrike" u="sng">
                <a:solidFill>
                  <a:srgbClr val="595959"/>
                </a:solidFill>
                <a:uFillTx/>
                <a:latin typeface="Lato"/>
                <a:ea typeface="Lato"/>
                <a:hlinkClick r:id="rId3"/>
              </a:rPr>
              <a:t>Rekomendacje</a:t>
            </a:r>
            <a:r>
              <a:rPr b="0" lang="pl-PL" sz="1400" spc="-1" strike="noStrike">
                <a:solidFill>
                  <a:srgbClr val="595959"/>
                </a:solidFill>
                <a:latin typeface="Lato"/>
                <a:ea typeface="Lato"/>
              </a:rPr>
              <a:t> w 2015 roku.</a:t>
            </a:r>
            <a:endParaRPr b="0" lang="pl-PL" sz="1400" spc="-1" strike="noStrike">
              <a:latin typeface="Arial"/>
            </a:endParaRPr>
          </a:p>
        </p:txBody>
      </p:sp>
      <p:pic>
        <p:nvPicPr>
          <p:cNvPr id="311" name="" descr=""/>
          <p:cNvPicPr/>
          <p:nvPr/>
        </p:nvPicPr>
        <p:blipFill>
          <a:blip r:embed="rId4"/>
          <a:stretch/>
        </p:blipFill>
        <p:spPr>
          <a:xfrm>
            <a:off x="886680" y="1655640"/>
            <a:ext cx="2857320" cy="1875960"/>
          </a:xfrm>
          <a:prstGeom prst="rect">
            <a:avLst/>
          </a:prstGeom>
          <a:ln>
            <a:noFill/>
          </a:ln>
          <a:effectLst>
            <a:outerShdw dist="101823" dir="2700000">
              <a:srgbClr val="81d41a"/>
            </a:outerShdw>
          </a:effectLst>
        </p:spPr>
      </p:pic>
      <p:sp>
        <p:nvSpPr>
          <p:cNvPr id="312" name="TextShape 3"/>
          <p:cNvSpPr txBox="1"/>
          <p:nvPr/>
        </p:nvSpPr>
        <p:spPr>
          <a:xfrm>
            <a:off x="451080" y="3684960"/>
            <a:ext cx="3868920" cy="634680"/>
          </a:xfrm>
          <a:prstGeom prst="rect">
            <a:avLst/>
          </a:prstGeom>
          <a:noFill/>
          <a:ln>
            <a:noFill/>
          </a:ln>
        </p:spPr>
        <p:txBody>
          <a:bodyPr lIns="90000" rIns="90000" tIns="45000" bIns="45000">
            <a:spAutoFit/>
          </a:bodyPr>
          <a:p>
            <a:pPr algn="ctr"/>
            <a:r>
              <a:rPr b="0" lang="pl-PL" sz="1000" spc="-1" strike="noStrike">
                <a:latin typeface="Arial"/>
              </a:rPr>
              <a:t>Sequencers at the Joint Genome Institute. Źródło: </a:t>
            </a:r>
            <a:r>
              <a:rPr b="0" lang="pl-PL" sz="1000" spc="-1" strike="noStrike">
                <a:latin typeface="Arial"/>
                <a:hlinkClick r:id="rId5"/>
              </a:rPr>
              <a:t>https://www2.lbl.gov/Publications/75th/files/04-lab-history-pt-8.html</a:t>
            </a:r>
            <a:endParaRPr b="0" lang="pl-PL" sz="1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3" name="CustomShape 1"/>
          <p:cNvSpPr/>
          <p:nvPr/>
        </p:nvSpPr>
        <p:spPr>
          <a:xfrm>
            <a:off x="946080" y="238320"/>
            <a:ext cx="5461920" cy="69732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pl-PL" sz="2600" spc="-1" strike="noStrike">
                <a:solidFill>
                  <a:srgbClr val="1a1a1a"/>
                </a:solidFill>
                <a:latin typeface="Raleway"/>
                <a:ea typeface="Raleway"/>
              </a:rPr>
              <a:t>Program H</a:t>
            </a:r>
            <a:r>
              <a:rPr b="1" lang="pl-PL" sz="2600" spc="-1" strike="noStrike" u="sng">
                <a:solidFill>
                  <a:srgbClr val="1a1a1a"/>
                </a:solidFill>
                <a:uFillTx/>
                <a:latin typeface="Raleway"/>
                <a:ea typeface="Raleway"/>
              </a:rPr>
              <a:t>oryzont 2020</a:t>
            </a:r>
            <a:endParaRPr b="0" lang="pl-PL" sz="2600" spc="-1" strike="noStrike">
              <a:latin typeface="Arial"/>
            </a:endParaRPr>
          </a:p>
        </p:txBody>
      </p:sp>
      <p:sp>
        <p:nvSpPr>
          <p:cNvPr id="314" name="CustomShape 2"/>
          <p:cNvSpPr/>
          <p:nvPr/>
        </p:nvSpPr>
        <p:spPr>
          <a:xfrm>
            <a:off x="792000" y="1799640"/>
            <a:ext cx="3240000" cy="2520000"/>
          </a:xfrm>
          <a:prstGeom prst="rect">
            <a:avLst/>
          </a:prstGeom>
          <a:noFill/>
          <a:ln>
            <a:noFill/>
          </a:ln>
        </p:spPr>
        <p:style>
          <a:lnRef idx="0"/>
          <a:fillRef idx="0"/>
          <a:effectRef idx="0"/>
          <a:fontRef idx="minor"/>
        </p:style>
        <p:txBody>
          <a:bodyPr lIns="90000" rIns="90000" tIns="91440" bIns="91440">
            <a:noAutofit/>
          </a:bodyPr>
          <a:p>
            <a:pPr marL="457200" indent="-323280">
              <a:lnSpc>
                <a:spcPct val="115000"/>
              </a:lnSpc>
              <a:buClr>
                <a:srgbClr val="595959"/>
              </a:buClr>
              <a:buFont typeface="Lato"/>
              <a:buChar char="●"/>
            </a:pPr>
            <a:r>
              <a:rPr b="0" lang="pl-PL" sz="1500" spc="-1" strike="noStrike">
                <a:solidFill>
                  <a:srgbClr val="595959"/>
                </a:solidFill>
                <a:latin typeface="Lato"/>
                <a:ea typeface="Lato"/>
              </a:rPr>
              <a:t>publikacje naukowe - wymóg otwartego udostępniania publikacji</a:t>
            </a:r>
            <a:endParaRPr b="0" lang="pl-PL" sz="1500" spc="-1" strike="noStrike">
              <a:latin typeface="Arial"/>
            </a:endParaRPr>
          </a:p>
          <a:p>
            <a:pPr marL="457200" indent="-323280">
              <a:lnSpc>
                <a:spcPct val="115000"/>
              </a:lnSpc>
              <a:buClr>
                <a:srgbClr val="595959"/>
              </a:buClr>
              <a:buFont typeface="Lato"/>
              <a:buChar char="●"/>
            </a:pPr>
            <a:r>
              <a:rPr b="0" lang="pl-PL" sz="1500" spc="-1" strike="noStrike">
                <a:solidFill>
                  <a:srgbClr val="595959"/>
                </a:solidFill>
                <a:latin typeface="Lato"/>
                <a:ea typeface="Lato"/>
              </a:rPr>
              <a:t>dane badawcze - pilotażowy program udostępniania danych według określonych nierestrykcyjnych zasad</a:t>
            </a:r>
            <a:endParaRPr b="0" lang="pl-PL" sz="1500" spc="-1" strike="noStrike">
              <a:latin typeface="Arial"/>
            </a:endParaRPr>
          </a:p>
        </p:txBody>
      </p:sp>
      <p:sp>
        <p:nvSpPr>
          <p:cNvPr id="315" name="CustomShape 3"/>
          <p:cNvSpPr/>
          <p:nvPr/>
        </p:nvSpPr>
        <p:spPr>
          <a:xfrm>
            <a:off x="4824000" y="1007640"/>
            <a:ext cx="3928320" cy="1680840"/>
          </a:xfrm>
          <a:prstGeom prst="rect">
            <a:avLst/>
          </a:prstGeom>
          <a:noFill/>
          <a:ln>
            <a:noFill/>
          </a:ln>
        </p:spPr>
        <p:style>
          <a:lnRef idx="0"/>
          <a:fillRef idx="0"/>
          <a:effectRef idx="0"/>
          <a:fontRef idx="minor"/>
        </p:style>
        <p:txBody>
          <a:bodyPr lIns="90000" rIns="90000" tIns="91440" bIns="91440">
            <a:noAutofit/>
          </a:bodyPr>
          <a:p>
            <a:pPr>
              <a:lnSpc>
                <a:spcPct val="100000"/>
              </a:lnSpc>
            </a:pPr>
            <a:r>
              <a:rPr b="0" lang="pl-PL" sz="1200" spc="-1" strike="noStrike">
                <a:solidFill>
                  <a:srgbClr val="1a1a1a"/>
                </a:solidFill>
                <a:latin typeface="Raleway"/>
                <a:ea typeface="Raleway"/>
              </a:rPr>
              <a:t>“</a:t>
            </a:r>
            <a:r>
              <a:rPr b="0" lang="pl-PL" sz="1200" spc="-1" strike="noStrike">
                <a:solidFill>
                  <a:srgbClr val="1a1a1a"/>
                </a:solidFill>
                <a:latin typeface="Raleway"/>
                <a:ea typeface="Raleway"/>
              </a:rPr>
              <a:t>open by default” - domyślnie dane powinny zostać udostępnione jak najszybciej co najmniej w zakresie koniecznym do weryfikacji ustaleń zawartych w publikacjach,</a:t>
            </a:r>
            <a:br/>
            <a:r>
              <a:rPr b="0" lang="pl-PL" sz="1200" spc="-1" strike="noStrike">
                <a:solidFill>
                  <a:srgbClr val="1a1a1a"/>
                </a:solidFill>
                <a:latin typeface="Raleway"/>
                <a:ea typeface="Raleway"/>
              </a:rPr>
              <a:t>opcja “opt out” - w kilku uzasadnionych sytuacjach,</a:t>
            </a:r>
            <a:br/>
            <a:r>
              <a:rPr b="0" lang="pl-PL" sz="1200" spc="-1" strike="noStrike">
                <a:solidFill>
                  <a:srgbClr val="1a1a1a"/>
                </a:solidFill>
                <a:latin typeface="Raleway"/>
                <a:ea typeface="Raleway"/>
              </a:rPr>
              <a:t>“as open as possible, as closed as necessary”,</a:t>
            </a:r>
            <a:br/>
            <a:r>
              <a:rPr b="0" lang="pl-PL" sz="1200" spc="-1" strike="noStrike">
                <a:solidFill>
                  <a:srgbClr val="1a1a1a"/>
                </a:solidFill>
                <a:latin typeface="Raleway"/>
                <a:ea typeface="Raleway"/>
              </a:rPr>
              <a:t>zasady FAIR</a:t>
            </a:r>
            <a:endParaRPr b="0" lang="pl-PL" sz="1200" spc="-1" strike="noStrike">
              <a:latin typeface="Arial"/>
            </a:endParaRPr>
          </a:p>
        </p:txBody>
      </p:sp>
      <p:pic>
        <p:nvPicPr>
          <p:cNvPr id="316" name="" descr=""/>
          <p:cNvPicPr/>
          <p:nvPr/>
        </p:nvPicPr>
        <p:blipFill>
          <a:blip r:embed="rId1"/>
          <a:stretch/>
        </p:blipFill>
        <p:spPr>
          <a:xfrm>
            <a:off x="5328000" y="2850840"/>
            <a:ext cx="3096000" cy="1934640"/>
          </a:xfrm>
          <a:prstGeom prst="rect">
            <a:avLst/>
          </a:prstGeom>
          <a:ln>
            <a:noFill/>
          </a:ln>
          <a:effectLst>
            <a:outerShdw dist="101823" dir="2700000">
              <a:srgbClr val="81d41a"/>
            </a:outerShdw>
          </a:effectLst>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7" name="CustomShape 1"/>
          <p:cNvSpPr/>
          <p:nvPr/>
        </p:nvSpPr>
        <p:spPr>
          <a:xfrm>
            <a:off x="720000" y="238320"/>
            <a:ext cx="6541920" cy="62532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pl-PL" sz="2600" spc="-1" strike="noStrike">
                <a:solidFill>
                  <a:srgbClr val="1a1a1a"/>
                </a:solidFill>
                <a:latin typeface="Raleway"/>
                <a:ea typeface="Raleway"/>
              </a:rPr>
              <a:t>Program</a:t>
            </a:r>
            <a:r>
              <a:rPr b="0" lang="pl-PL" sz="1800" spc="-1" strike="noStrike">
                <a:solidFill>
                  <a:srgbClr val="1a1a1a"/>
                </a:solidFill>
                <a:latin typeface="Raleway"/>
                <a:ea typeface="Raleway"/>
              </a:rPr>
              <a:t> </a:t>
            </a:r>
            <a:r>
              <a:rPr b="1" lang="pl-PL" sz="2600" spc="-1" strike="noStrike" u="sng">
                <a:solidFill>
                  <a:srgbClr val="1a1a1a"/>
                </a:solidFill>
                <a:uFillTx/>
                <a:latin typeface="Raleway"/>
                <a:ea typeface="Raleway"/>
              </a:rPr>
              <a:t>Horyzont 2020</a:t>
            </a:r>
            <a:endParaRPr b="0" lang="pl-PL" sz="2600" spc="-1" strike="noStrike">
              <a:latin typeface="Arial"/>
            </a:endParaRPr>
          </a:p>
        </p:txBody>
      </p:sp>
      <p:sp>
        <p:nvSpPr>
          <p:cNvPr id="318" name="CustomShape 2"/>
          <p:cNvSpPr/>
          <p:nvPr/>
        </p:nvSpPr>
        <p:spPr>
          <a:xfrm>
            <a:off x="432000" y="1439640"/>
            <a:ext cx="2911680" cy="1872000"/>
          </a:xfrm>
          <a:prstGeom prst="rect">
            <a:avLst/>
          </a:prstGeom>
          <a:noFill/>
          <a:ln>
            <a:noFill/>
          </a:ln>
        </p:spPr>
        <p:style>
          <a:lnRef idx="0"/>
          <a:fillRef idx="0"/>
          <a:effectRef idx="0"/>
          <a:fontRef idx="minor"/>
        </p:style>
        <p:txBody>
          <a:bodyPr lIns="90000" rIns="90000" tIns="91440" bIns="91440">
            <a:noAutofit/>
          </a:bodyPr>
          <a:p>
            <a:pPr marL="457200" indent="-323280">
              <a:lnSpc>
                <a:spcPct val="115000"/>
              </a:lnSpc>
              <a:buClr>
                <a:srgbClr val="595959"/>
              </a:buClr>
              <a:buFont typeface="Lato"/>
              <a:buChar char="●"/>
            </a:pPr>
            <a:r>
              <a:rPr b="0" lang="pl-PL" sz="1500" spc="-1" strike="noStrike">
                <a:solidFill>
                  <a:srgbClr val="595959"/>
                </a:solidFill>
                <a:latin typeface="Lato"/>
                <a:ea typeface="Lato"/>
              </a:rPr>
              <a:t>możliwość rezygnacji (opt out) w uzasadnionych sytuacjach,</a:t>
            </a:r>
            <a:endParaRPr b="0" lang="pl-PL" sz="1500" spc="-1" strike="noStrike">
              <a:latin typeface="Arial"/>
            </a:endParaRPr>
          </a:p>
          <a:p>
            <a:pPr marL="457200" indent="-323280">
              <a:lnSpc>
                <a:spcPct val="115000"/>
              </a:lnSpc>
              <a:buClr>
                <a:srgbClr val="595959"/>
              </a:buClr>
              <a:buFont typeface="Lato"/>
              <a:buChar char="●"/>
            </a:pPr>
            <a:r>
              <a:rPr b="0" lang="pl-PL" sz="1500" spc="-1" strike="noStrike">
                <a:solidFill>
                  <a:srgbClr val="595959"/>
                </a:solidFill>
                <a:latin typeface="Lato"/>
                <a:ea typeface="Lato"/>
              </a:rPr>
              <a:t>można z niej skorzystać na każdym etapie</a:t>
            </a:r>
            <a:endParaRPr b="0" lang="pl-PL" sz="1500" spc="-1" strike="noStrike">
              <a:latin typeface="Arial"/>
            </a:endParaRPr>
          </a:p>
        </p:txBody>
      </p:sp>
      <p:pic>
        <p:nvPicPr>
          <p:cNvPr id="319" name="Google Shape;200;p29" descr=""/>
          <p:cNvPicPr/>
          <p:nvPr/>
        </p:nvPicPr>
        <p:blipFill>
          <a:blip r:embed="rId1"/>
          <a:stretch/>
        </p:blipFill>
        <p:spPr>
          <a:xfrm>
            <a:off x="4320000" y="1007640"/>
            <a:ext cx="4287240" cy="2808000"/>
          </a:xfrm>
          <a:prstGeom prst="rect">
            <a:avLst/>
          </a:prstGeom>
          <a:ln>
            <a:noFill/>
          </a:ln>
          <a:effectLst>
            <a:outerShdw dist="101823" dir="2700000">
              <a:srgbClr val="81d41a"/>
            </a:outerShdw>
          </a:effectLst>
        </p:spPr>
      </p:pic>
      <p:pic>
        <p:nvPicPr>
          <p:cNvPr id="320" name="" descr=""/>
          <p:cNvPicPr/>
          <p:nvPr/>
        </p:nvPicPr>
        <p:blipFill>
          <a:blip r:embed="rId2"/>
          <a:stretch/>
        </p:blipFill>
        <p:spPr>
          <a:xfrm>
            <a:off x="656640" y="3193200"/>
            <a:ext cx="2470680" cy="1901160"/>
          </a:xfrm>
          <a:prstGeom prst="rect">
            <a:avLst/>
          </a:prstGeom>
          <a:ln>
            <a:noFill/>
          </a:ln>
          <a:effectLst>
            <a:outerShdw dist="101823" dir="2700000">
              <a:srgbClr val="81d41a"/>
            </a:outerShdw>
          </a:effectLst>
        </p:spPr>
      </p:pic>
      <p:sp>
        <p:nvSpPr>
          <p:cNvPr id="321" name="TextShape 3"/>
          <p:cNvSpPr txBox="1"/>
          <p:nvPr/>
        </p:nvSpPr>
        <p:spPr>
          <a:xfrm>
            <a:off x="3240000" y="4523760"/>
            <a:ext cx="3312000" cy="515880"/>
          </a:xfrm>
          <a:prstGeom prst="rect">
            <a:avLst/>
          </a:prstGeom>
          <a:noFill/>
          <a:ln>
            <a:noFill/>
          </a:ln>
        </p:spPr>
        <p:txBody>
          <a:bodyPr lIns="90000" rIns="90000" tIns="45000" bIns="45000">
            <a:spAutoFit/>
          </a:bodyPr>
          <a:p>
            <a:r>
              <a:rPr b="0" lang="pl-PL" sz="1000" spc="-1" strike="noStrike">
                <a:latin typeface="Arial"/>
              </a:rPr>
              <a:t>Robot technology for a pain-free colonoscopy, Źródło z bazy CORDIS: </a:t>
            </a:r>
            <a:r>
              <a:rPr b="0" lang="pl-PL" sz="1000" spc="-1" strike="noStrike">
                <a:latin typeface="Arial"/>
                <a:hlinkClick r:id="rId3"/>
              </a:rPr>
              <a:t>https://cordis.europa.eu/project/rcn/199876/brief/en</a:t>
            </a:r>
            <a:r>
              <a:rPr b="0" lang="pl-PL" sz="1000" spc="-1" strike="noStrike">
                <a:latin typeface="Arial"/>
              </a:rPr>
              <a:t> </a:t>
            </a:r>
            <a:endParaRPr b="0" lang="pl-PL" sz="10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2" name="CustomShape 1"/>
          <p:cNvSpPr/>
          <p:nvPr/>
        </p:nvSpPr>
        <p:spPr>
          <a:xfrm>
            <a:off x="720000" y="238320"/>
            <a:ext cx="6541920" cy="62532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pl-PL" sz="2600" spc="-1" strike="noStrike">
                <a:solidFill>
                  <a:srgbClr val="1a1a1a"/>
                </a:solidFill>
                <a:latin typeface="Raleway"/>
                <a:ea typeface="Raleway"/>
              </a:rPr>
              <a:t>Program</a:t>
            </a:r>
            <a:r>
              <a:rPr b="0" lang="pl-PL" sz="1800" spc="-1" strike="noStrike">
                <a:solidFill>
                  <a:srgbClr val="1a1a1a"/>
                </a:solidFill>
                <a:latin typeface="Raleway"/>
                <a:ea typeface="Raleway"/>
              </a:rPr>
              <a:t> </a:t>
            </a:r>
            <a:r>
              <a:rPr b="1" lang="pl-PL" sz="2600" spc="-1" strike="noStrike" u="sng">
                <a:solidFill>
                  <a:srgbClr val="1a1a1a"/>
                </a:solidFill>
                <a:uFillTx/>
                <a:latin typeface="Raleway"/>
                <a:ea typeface="Raleway"/>
              </a:rPr>
              <a:t>Horyzont 2020</a:t>
            </a:r>
            <a:endParaRPr b="0" lang="pl-PL" sz="2600" spc="-1" strike="noStrike">
              <a:latin typeface="Arial"/>
            </a:endParaRPr>
          </a:p>
        </p:txBody>
      </p:sp>
      <p:sp>
        <p:nvSpPr>
          <p:cNvPr id="323" name="CustomShape 2"/>
          <p:cNvSpPr/>
          <p:nvPr/>
        </p:nvSpPr>
        <p:spPr>
          <a:xfrm>
            <a:off x="432000" y="1439640"/>
            <a:ext cx="3168000" cy="2319840"/>
          </a:xfrm>
          <a:prstGeom prst="rect">
            <a:avLst/>
          </a:prstGeom>
          <a:noFill/>
          <a:ln>
            <a:noFill/>
          </a:ln>
        </p:spPr>
        <p:style>
          <a:lnRef idx="0"/>
          <a:fillRef idx="0"/>
          <a:effectRef idx="0"/>
          <a:fontRef idx="minor"/>
        </p:style>
        <p:txBody>
          <a:bodyPr lIns="90000" rIns="90000" tIns="91440" bIns="91440">
            <a:noAutofit/>
          </a:bodyPr>
          <a:p>
            <a:pPr>
              <a:lnSpc>
                <a:spcPct val="115000"/>
              </a:lnSpc>
            </a:pPr>
            <a:r>
              <a:rPr b="0" lang="pl-PL" sz="1500" spc="-1" strike="noStrike">
                <a:solidFill>
                  <a:srgbClr val="595959"/>
                </a:solidFill>
                <a:latin typeface="Lato"/>
                <a:ea typeface="Lato"/>
              </a:rPr>
              <a:t>W portalu </a:t>
            </a:r>
            <a:r>
              <a:rPr b="0" lang="pl-PL" sz="1500" spc="-1" strike="noStrike" u="sng">
                <a:solidFill>
                  <a:srgbClr val="595959"/>
                </a:solidFill>
                <a:uFillTx/>
                <a:latin typeface="Lato"/>
                <a:ea typeface="Lato"/>
                <a:hlinkClick r:id="rId1"/>
              </a:rPr>
              <a:t>Uwolnij Naukę</a:t>
            </a:r>
            <a:r>
              <a:rPr b="0" lang="pl-PL" sz="1500" spc="-1" strike="noStrike">
                <a:solidFill>
                  <a:srgbClr val="595959"/>
                </a:solidFill>
                <a:latin typeface="Lato"/>
                <a:ea typeface="Lato"/>
              </a:rPr>
              <a:t> mamy wszystko w pigułce po polsku </a:t>
            </a:r>
            <a:endParaRPr b="0" lang="pl-PL" sz="1500" spc="-1" strike="noStrike">
              <a:latin typeface="Arial"/>
            </a:endParaRPr>
          </a:p>
          <a:p>
            <a:pPr>
              <a:lnSpc>
                <a:spcPct val="115000"/>
              </a:lnSpc>
            </a:pPr>
            <a:endParaRPr b="0" lang="pl-PL" sz="1500" spc="-1" strike="noStrike">
              <a:latin typeface="Arial"/>
            </a:endParaRPr>
          </a:p>
          <a:p>
            <a:pPr>
              <a:lnSpc>
                <a:spcPct val="115000"/>
              </a:lnSpc>
            </a:pPr>
            <a:r>
              <a:rPr b="0" lang="pl-PL" sz="1500" spc="-1" strike="noStrike">
                <a:solidFill>
                  <a:srgbClr val="595959"/>
                </a:solidFill>
                <a:latin typeface="Lato"/>
                <a:ea typeface="Lato"/>
              </a:rPr>
              <a:t>a w </a:t>
            </a:r>
            <a:r>
              <a:rPr b="0" lang="pl-PL" sz="1500" spc="-1" strike="noStrike" u="sng">
                <a:solidFill>
                  <a:srgbClr val="595959"/>
                </a:solidFill>
                <a:uFillTx/>
                <a:latin typeface="Lato"/>
                <a:ea typeface="Lato"/>
                <a:hlinkClick r:id="rId2"/>
              </a:rPr>
              <a:t>Participant Portal H2020</a:t>
            </a:r>
            <a:r>
              <a:rPr b="0" lang="pl-PL" sz="1500" spc="-1" strike="noStrike">
                <a:solidFill>
                  <a:srgbClr val="595959"/>
                </a:solidFill>
                <a:latin typeface="Lato"/>
                <a:ea typeface="Lato"/>
              </a:rPr>
              <a:t>mamy elektroniczny przewodnik po angielsku</a:t>
            </a:r>
            <a:endParaRPr b="0" lang="pl-PL" sz="1500" spc="-1" strike="noStrike">
              <a:latin typeface="Arial"/>
            </a:endParaRPr>
          </a:p>
        </p:txBody>
      </p:sp>
      <p:pic>
        <p:nvPicPr>
          <p:cNvPr id="324" name="" descr=""/>
          <p:cNvPicPr/>
          <p:nvPr/>
        </p:nvPicPr>
        <p:blipFill>
          <a:blip r:embed="rId3"/>
          <a:stretch/>
        </p:blipFill>
        <p:spPr>
          <a:xfrm>
            <a:off x="4924800" y="791640"/>
            <a:ext cx="4003200" cy="2808000"/>
          </a:xfrm>
          <a:prstGeom prst="rect">
            <a:avLst/>
          </a:prstGeom>
          <a:ln>
            <a:noFill/>
          </a:ln>
          <a:effectLst>
            <a:outerShdw dist="101823" dir="2700000">
              <a:srgbClr val="81d41a"/>
            </a:outerShdw>
          </a:effectLst>
        </p:spPr>
      </p:pic>
      <p:pic>
        <p:nvPicPr>
          <p:cNvPr id="325" name="" descr=""/>
          <p:cNvPicPr/>
          <p:nvPr/>
        </p:nvPicPr>
        <p:blipFill>
          <a:blip r:embed="rId4"/>
          <a:stretch/>
        </p:blipFill>
        <p:spPr>
          <a:xfrm>
            <a:off x="3672000" y="2520000"/>
            <a:ext cx="3222360" cy="2416680"/>
          </a:xfrm>
          <a:prstGeom prst="rect">
            <a:avLst/>
          </a:prstGeom>
          <a:ln>
            <a:noFill/>
          </a:ln>
          <a:effectLst>
            <a:outerShdw dist="101823" dir="2700000">
              <a:srgbClr val="81d41a"/>
            </a:outerShdw>
          </a:effectLst>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329</TotalTime>
  <Application>LibreOffice/6.3.2.2$Windows_x86 LibreOffice_project/98b30e735bda24bc04ab42594c85f7fd8be07b9c</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pl-PL</dc:language>
  <cp:lastModifiedBy/>
  <dcterms:modified xsi:type="dcterms:W3CDTF">2019-10-19T09:47:16Z</dcterms:modified>
  <cp:revision>59</cp:revision>
  <dc:subject/>
  <dc:title/>
</cp:coreProperties>
</file>